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1" r:id="rId5"/>
    <p:sldId id="265" r:id="rId6"/>
    <p:sldId id="258" r:id="rId7"/>
    <p:sldId id="263" r:id="rId8"/>
    <p:sldId id="266" r:id="rId9"/>
    <p:sldId id="267" r:id="rId10"/>
    <p:sldId id="269" r:id="rId11"/>
    <p:sldId id="257" r:id="rId12"/>
    <p:sldId id="259" r:id="rId13"/>
    <p:sldId id="26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CC2D27-DD0B-F813-8A5B-CCA935BE3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D6CD55-54CF-8C8C-B508-B07DE1599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66600D-4566-AAD3-546A-D16CD22A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892E60-D28B-96BC-77E9-4F991618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78BF4E-C071-0B44-181E-C74175C7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0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7E9F0-EAF8-3243-50B7-71BF2B13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84D328C-16F0-BB6D-4763-A8B489276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A5E61C-23B6-28EB-9845-DF27EB7F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D536FC-4762-7D02-A315-2FC5E1F2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6AB4DF-A28D-6C11-DD2A-BCD00A6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7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321473-936A-55E1-BF56-324E01EAE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55271D0-1274-FF37-7F15-7D423214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A67AF2-B5DA-1A28-5816-71071CB8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BD326B-83DA-8465-BCDD-4E452396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6A9ADD-85CA-3083-F19F-C2E61276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7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6CE588-F068-35AF-B59E-AB955B0A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4E9467-8FCF-74B7-0DB9-8F6979BB5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80A4A0-ECEC-1C9B-27EC-6D35D50E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D887DB-2260-AC3F-5D7F-940EB1D3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371F41-78C7-3714-6B0E-32392C6D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22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4E1A3D-D296-5A46-8725-79D3E500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6C53448-07D6-7EAB-FC82-33A79330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115266-9AE6-C2C3-88E2-41B73C97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0D0A5C-B5A0-D8E8-E044-3DCC672A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FBC52D-05BA-E459-CB01-4177B505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9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B5FC9E-F175-A5D7-C125-FD927F08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C1A713-0D22-0422-8603-876F321A8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9FC825-7C23-AEF1-FFD8-CB1E2288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58258D-1855-3BE2-325C-F93F51C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0E3774-6EFB-D6CA-B272-10F349A9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3DC5C3-635A-F0F3-2BAD-D2D0DAE7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46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99ACD0-8837-2500-6516-15D1EB7A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D9F1A0-68F6-CC8A-08C8-9686F35CE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1F1DB7F-A4B7-57C9-3F0F-386E7621B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C014D26-31C5-2781-7C0A-B1462F3C4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02998F7-0D30-98F5-4B0B-963DAE9BE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7F6365A-4B9F-F66D-E8FB-47428FE7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FC0CFF6-B5E5-1E7E-3C26-1736E183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1BE9C5F-ECA8-3017-AB9A-FDD442F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97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212C5-FB0F-F6DC-BEEF-875A434F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AAE63FF-9DC7-D63B-56A0-414023B5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666E046-A368-965D-1F61-1006DF4D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FC6F71F-BC43-17C2-679D-0186039F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38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FCD28C0-171F-488E-D550-E9B8771D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E503251-728D-810B-8D4E-71560D4D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F88EB90-8B1B-B799-D41B-EA92168E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91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27C0E7-4A66-B6D8-2B0C-AA6D3E58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9966B9-C6E7-9B3F-DC27-15DC44AB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E9575-6461-E71C-7340-A69F5ABA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2EAC21-FFB4-456F-5407-657DBD65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6C11938-C130-C795-E6D4-0A8E4A04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EE4162D-4A06-EDC9-3A25-9FDADEDF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43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CD6EC-F25D-C336-FB06-B82946A3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B2709BE-D31D-2338-CCEC-C868CA2D9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9533A9-2E79-7FE4-CE18-62B2C115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9DDEC0-0A04-6D00-55DA-897F5D31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161F709-0420-89C0-D687-19EAD72E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F716D4-6ED8-B18C-FFB5-E03FBE8A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0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9EA0EC9-7849-0899-278E-029D8921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A0BA74-F4D6-22F4-11D1-C018DBB2C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C06A5D-D80B-BC56-5CB5-6334C4F1D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93FE-08B2-4019-8AF4-A44671C43324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61712B-4BDB-9E9E-E12F-94F5BF948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281CE3-3B81-D11F-13B3-94018650B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AAE5-55E3-40F0-9FEA-0C19BBBCD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56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0741C7-26F2-4CB3-8821-CC5891A2A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σπίτι του ποιητή Καβάφη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F98092E-2289-4B18-D834-DA1D384EC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03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709715-6E5D-0675-5D37-93A75184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88" y="744127"/>
            <a:ext cx="5692633" cy="38636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8F425E-F4FA-0683-D40E-E9791D44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71" y="1497632"/>
            <a:ext cx="4099915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74293F-25CB-B504-3FD1-3DC625E9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0EF0FB-6437-3CAF-280A-48A82D537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3353091" cy="403132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271EC4-3E1E-83BB-AB66-56D44EA3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37" y="457200"/>
            <a:ext cx="2923764" cy="31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AEB24E-B0C7-0BE9-ABFB-87F167F6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6" y="618843"/>
            <a:ext cx="5784081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776A17-9902-1B8B-3CB3-29A3559C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73" y="1302626"/>
            <a:ext cx="5113463" cy="389415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812A0D7-3547-C3A4-F604-C90E7345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79" y="1401570"/>
            <a:ext cx="2426418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A7E448-A44B-CEBB-5F15-3AD7EBD9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93" y="213134"/>
            <a:ext cx="6591871" cy="52125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C67B73-F92A-7C56-CA47-8FBAE2F2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94" y="686518"/>
            <a:ext cx="3544420" cy="43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6945B9C-72BD-F24A-34BE-35E5078F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5" y="783764"/>
            <a:ext cx="3710620" cy="432268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AF23EB-A7A8-759D-F5C0-237DE144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95" y="412377"/>
            <a:ext cx="3810605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C638A-8206-2C96-CD73-AD4181C8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2B9E296-824B-C150-E0E7-4D7A1D1C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522" y="571313"/>
            <a:ext cx="5510540" cy="551054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D176B5-81DA-0CE8-EB8A-E5802A46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68" y="465067"/>
            <a:ext cx="3736322" cy="57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A06FC-A42A-5C37-D7D7-7D25632E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C4F64D9-D9E6-1639-3722-69DE94485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-72166"/>
            <a:ext cx="4097406" cy="73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3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1C613B-DEBB-4E2E-2FB0-8DDB7AF2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31" y="1175569"/>
            <a:ext cx="4633362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88E244-7CE8-267B-1C04-C18FD538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8" y="204599"/>
            <a:ext cx="6348010" cy="562404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AEFEAAD-23AE-67C7-687E-8DEA586B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41" y="700919"/>
            <a:ext cx="5488183" cy="36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C3543BD-D283-7590-6E58-161C5B97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91" y="1061476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6B9878-C3FF-EC05-F305-16605EFC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31371"/>
            <a:ext cx="6005080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733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Ευρεία οθόνη</PresentationFormat>
  <Paragraphs>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Το σπίτι του ποιητή Καβάφη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 Drosou</dc:creator>
  <cp:lastModifiedBy>Katerina Drosou</cp:lastModifiedBy>
  <cp:revision>2</cp:revision>
  <dcterms:created xsi:type="dcterms:W3CDTF">2022-09-30T16:57:54Z</dcterms:created>
  <dcterms:modified xsi:type="dcterms:W3CDTF">2022-10-05T13:05:54Z</dcterms:modified>
</cp:coreProperties>
</file>