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80" r:id="rId9"/>
    <p:sldId id="257" r:id="rId10"/>
    <p:sldId id="281" r:id="rId11"/>
    <p:sldId id="258" r:id="rId12"/>
    <p:sldId id="282" r:id="rId13"/>
    <p:sldId id="259" r:id="rId14"/>
    <p:sldId id="283" r:id="rId15"/>
    <p:sldId id="284" r:id="rId16"/>
    <p:sldId id="269" r:id="rId17"/>
    <p:sldId id="286" r:id="rId18"/>
    <p:sldId id="287" r:id="rId19"/>
    <p:sldId id="288" r:id="rId20"/>
    <p:sldId id="273" r:id="rId21"/>
    <p:sldId id="267" r:id="rId22"/>
    <p:sldId id="268" r:id="rId23"/>
    <p:sldId id="285" r:id="rId24"/>
    <p:sldId id="279" r:id="rId25"/>
    <p:sldId id="274" r:id="rId26"/>
    <p:sldId id="275" r:id="rId27"/>
    <p:sldId id="276" r:id="rId28"/>
    <p:sldId id="277" r:id="rId29"/>
    <p:sldId id="278" r:id="rId30"/>
    <p:sldId id="270" r:id="rId31"/>
    <p:sldId id="271" r:id="rId32"/>
    <p:sldId id="272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60D350-30A3-47B9-A19F-71B7E9530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149F247-27AD-479E-8BD5-71A7A7B26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A8DD9F-F8A4-41F6-AB62-3DF0F0DC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C39BCC-EED5-4F3F-B610-E5F1951A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550C76-EE36-4FB9-A1F1-C8721DD3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46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54B869-25E2-4AAF-832B-31FB5ABF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1BBD766-77B6-43FD-B172-9BF1BBF92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739CFC-416B-4C18-BD40-24268730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BAEFC1-F6CD-4016-8A5B-6D92807D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5C6C74-3335-4F3D-911C-E29D7FA0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74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74D83B6-72A9-4447-8889-555BC7EFB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19116D9-B1D4-4F62-A31E-BA60FF55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D188C7-647B-4A15-9990-97932181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A73FAE-4813-4C4E-8B8A-632AA2AF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D3545E-90F0-47C2-B926-654558B4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87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303EA1-75F2-4D03-A8C0-19CB0FAB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C4A8DC-E588-41E1-8D82-DB7AE61F5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46DB9B-86E7-486F-8078-CCBFB725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8F6B5D-DB18-4991-81B1-88EBAD6D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9F587-0D9A-4C17-A346-1BF768B2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05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69A8DD-D2B7-4F77-A136-57D25125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1AE7F50-B5EB-43ED-B427-FD5FB537C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1CA31F-45BE-4B1C-8BE1-46E27EDE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BF16AA-71AE-4C7C-B49B-3360949E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9C88B0-79F1-407C-B1F6-905B668A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259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4D450-4409-464E-8BAF-1A59D85D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98F5DF-8AFB-43B4-8D7E-FA64A307D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4ADC4D1-3201-4053-87DA-A649A3A1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FB84340-6A4A-4A91-9743-D9949C36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01B1A06-672F-449E-852F-82CBA6DF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523D26F-AD35-4D09-911B-7A90B510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72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DDCD4-57E4-4357-9768-822509D8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57B61D-E3DB-4671-A6AA-828B731FB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6EF9B03-AC2E-474F-ABD8-C23A82F88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4CC026E-5E1D-4764-B8DC-9D84858C0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CAA446A-C99A-4AEB-B2AA-4455E15CC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F8AA06D-65B1-44E1-AFAE-BFA5B8B9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0E9B661-A8C0-441B-8CD1-2A5EB2EE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3386C9C-3016-401C-8A16-146ED429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454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6C5CAB-F66D-407B-BBA0-0EA8E691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9A7C03A-6041-4D29-8359-DBDB59E5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C471E5B-E26F-4F4B-801B-134A1302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B5E56F7-1991-4D75-B06E-E05E09AE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03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921A370-9686-4DF0-B014-74A5478B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91397E7-0E45-42AA-91B0-83D7C608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F84F8D0-107E-4316-8AD8-68FBC749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77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B78161-3CA4-45F8-A68A-088BF185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06835B-63E6-42E7-95C6-E1B6E242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52CB999-AAAA-4638-8711-3A8793536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61924F-76A5-4900-A0C7-935254C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B113E9-FCB0-4A7B-BF3B-32E65E97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80EAFED-2B59-40CB-83DF-51396511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38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D87709-429B-49C4-9F50-20EFD0F8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ABA6D2F-31DE-40E7-A61C-D0A30F16D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7589F88-ECD4-400B-951A-58332345D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09CAB6-5D6B-4C51-B395-FFDF663A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B892C21-DA4F-47BB-A0CB-08DE49C1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B4CE44B-79AA-442E-B900-F16A10D4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45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4068D50-91D8-4141-A22D-02185741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538732-E706-4148-A26E-C37989D29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9C33A7-7E53-4695-856A-24312869A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945D-9D01-4B00-9C93-DA8A0485345C}" type="datetimeFigureOut">
              <a:rPr lang="el-GR" smtClean="0"/>
              <a:t>22/2/2023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C8A5BFE-740F-42DC-9B13-57BA87839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ECAC39-9EDC-46D5-A502-609C54752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D4D55-7976-47D3-A9E0-571F86FE2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95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video/8522/412" TargetMode="External"/><Relationship Id="rId2" Type="http://schemas.openxmlformats.org/officeDocument/2006/relationships/hyperlink" Target="http://photodentro.edu.gr/v/item/ds/8521/846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C37690-7561-4A72-9CC2-6A859184F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CE14F83-2AF0-41C4-8ABC-A1F81EF4C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5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02B77E-AD92-45C0-A6D5-F7957CF1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AABAE6A-521E-4B0A-B787-7CABF7B16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14" y="-1126324"/>
            <a:ext cx="11453182" cy="487416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F14A940-B98E-487D-BB82-C583ED422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37" y="3258209"/>
            <a:ext cx="10201526" cy="32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2BF673-7491-4719-931B-81CED9B6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7AB0E72-60E4-4C0E-B4F9-A3B9505EA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150" y="1825625"/>
            <a:ext cx="6325699" cy="4351338"/>
          </a:xfrm>
        </p:spPr>
      </p:pic>
    </p:spTree>
    <p:extLst>
      <p:ext uri="{BB962C8B-B14F-4D97-AF65-F5344CB8AC3E}">
        <p14:creationId xmlns:p14="http://schemas.microsoft.com/office/powerpoint/2010/main" val="42861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1EBFF9-2D70-4531-A21E-933BAC7C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38A4A34-E7BA-4421-9844-CAABD2BDA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34" y="0"/>
            <a:ext cx="11150438" cy="5369878"/>
          </a:xfrm>
        </p:spPr>
      </p:pic>
    </p:spTree>
    <p:extLst>
      <p:ext uri="{BB962C8B-B14F-4D97-AF65-F5344CB8AC3E}">
        <p14:creationId xmlns:p14="http://schemas.microsoft.com/office/powerpoint/2010/main" val="292109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63111C-CBBD-4E8B-8BF4-FF1D3114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98E12AB-F22B-470B-B588-8F7C079C1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328" y="1825625"/>
            <a:ext cx="6167343" cy="4351338"/>
          </a:xfrm>
        </p:spPr>
      </p:pic>
    </p:spTree>
    <p:extLst>
      <p:ext uri="{BB962C8B-B14F-4D97-AF65-F5344CB8AC3E}">
        <p14:creationId xmlns:p14="http://schemas.microsoft.com/office/powerpoint/2010/main" val="111728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F1D455-E54F-4456-834F-25DFC152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834438C-C862-49DC-B056-D6669A953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702" y="365125"/>
            <a:ext cx="11389736" cy="5582914"/>
          </a:xfrm>
        </p:spPr>
      </p:pic>
    </p:spTree>
    <p:extLst>
      <p:ext uri="{BB962C8B-B14F-4D97-AF65-F5344CB8AC3E}">
        <p14:creationId xmlns:p14="http://schemas.microsoft.com/office/powerpoint/2010/main" val="417002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39EE9C-03BA-4812-BB93-D840FA94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50C7825-2A48-40A5-B90F-FB0AAC2A6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183" y="156623"/>
            <a:ext cx="7390809" cy="4351338"/>
          </a:xfrm>
        </p:spPr>
      </p:pic>
    </p:spTree>
    <p:extLst>
      <p:ext uri="{BB962C8B-B14F-4D97-AF65-F5344CB8AC3E}">
        <p14:creationId xmlns:p14="http://schemas.microsoft.com/office/powerpoint/2010/main" val="301994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28117-E23E-4015-9E12-316E227F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3A90C62-AC2A-4CB5-B13F-CBEE7C6C4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881" y="1825625"/>
            <a:ext cx="8976237" cy="4351338"/>
          </a:xfrm>
        </p:spPr>
      </p:pic>
    </p:spTree>
    <p:extLst>
      <p:ext uri="{BB962C8B-B14F-4D97-AF65-F5344CB8AC3E}">
        <p14:creationId xmlns:p14="http://schemas.microsoft.com/office/powerpoint/2010/main" val="151058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585E42-4101-4A04-9681-DB07FD3D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B725997-7FF4-47A3-AA97-1EAE73E25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388" y="258590"/>
            <a:ext cx="9160768" cy="5946277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1A9DEB5-DAB0-4994-AD74-16A434555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484" y="365125"/>
            <a:ext cx="3479611" cy="28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62BA6E-EEC5-4DE0-B825-B2080B7C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CAB2A1-47EA-42CC-BFBF-CE502BBDE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760" y="1948758"/>
            <a:ext cx="8242479" cy="4105072"/>
          </a:xfrm>
        </p:spPr>
      </p:pic>
    </p:spTree>
    <p:extLst>
      <p:ext uri="{BB962C8B-B14F-4D97-AF65-F5344CB8AC3E}">
        <p14:creationId xmlns:p14="http://schemas.microsoft.com/office/powerpoint/2010/main" val="285411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919F14-92BE-4C72-AEF2-60D27D2C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BE506A6-D05A-48DB-9C84-4003C8C26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056" y="1825625"/>
            <a:ext cx="3547887" cy="4351338"/>
          </a:xfrm>
        </p:spPr>
      </p:pic>
    </p:spTree>
    <p:extLst>
      <p:ext uri="{BB962C8B-B14F-4D97-AF65-F5344CB8AC3E}">
        <p14:creationId xmlns:p14="http://schemas.microsoft.com/office/powerpoint/2010/main" val="6918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8AF0DD-37C8-4438-85AA-4D4EE996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θυμηθούμε τις ιδιότητες του φωτός όταν αυτό μεταδίδεται ως κύμα: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46F95F5-2EEA-4408-972E-7B30E10C6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256" y="1825625"/>
            <a:ext cx="9097488" cy="4351338"/>
          </a:xfrm>
        </p:spPr>
      </p:pic>
    </p:spTree>
    <p:extLst>
      <p:ext uri="{BB962C8B-B14F-4D97-AF65-F5344CB8AC3E}">
        <p14:creationId xmlns:p14="http://schemas.microsoft.com/office/powerpoint/2010/main" val="2470324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3968C7-894B-4F9E-97C0-2668FCEC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Πρίσμα και ανάλυση του φωτός.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7CDA40-8F5E-4FF4-85BB-24249675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http://photodentro.edu.gr/v/item/ds/8521/8465</a:t>
            </a:r>
            <a:endParaRPr lang="el-GR" dirty="0"/>
          </a:p>
          <a:p>
            <a:endParaRPr lang="el-GR" dirty="0"/>
          </a:p>
          <a:p>
            <a:r>
              <a:rPr lang="en-US" dirty="0">
                <a:hlinkClick r:id="rId3"/>
              </a:rPr>
              <a:t>http://photodentro.edu.gr/v/item/video/8522/412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769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FA42B7-F913-4D11-9611-842D7C39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36023C3-C5B1-4009-A471-19B222300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626" y="1825625"/>
            <a:ext cx="8934747" cy="4351338"/>
          </a:xfrm>
        </p:spPr>
      </p:pic>
    </p:spTree>
    <p:extLst>
      <p:ext uri="{BB962C8B-B14F-4D97-AF65-F5344CB8AC3E}">
        <p14:creationId xmlns:p14="http://schemas.microsoft.com/office/powerpoint/2010/main" val="3527492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125432-3F50-4215-9D02-5D7320C8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3F3BF93-0C29-4120-AAF4-82EE82ECE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970" y="1825625"/>
            <a:ext cx="9032060" cy="4351338"/>
          </a:xfrm>
        </p:spPr>
      </p:pic>
    </p:spTree>
    <p:extLst>
      <p:ext uri="{BB962C8B-B14F-4D97-AF65-F5344CB8AC3E}">
        <p14:creationId xmlns:p14="http://schemas.microsoft.com/office/powerpoint/2010/main" val="1969257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28117-E23E-4015-9E12-316E227F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3A90C62-AC2A-4CB5-B13F-CBEE7C6C4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881" y="1825625"/>
            <a:ext cx="8976237" cy="4351338"/>
          </a:xfrm>
        </p:spPr>
      </p:pic>
    </p:spTree>
    <p:extLst>
      <p:ext uri="{BB962C8B-B14F-4D97-AF65-F5344CB8AC3E}">
        <p14:creationId xmlns:p14="http://schemas.microsoft.com/office/powerpoint/2010/main" val="89581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F32437-7B81-48CA-B465-ECA77919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Ερώτημα: Σε ποια ιδιότητα του φωτός οφείλεται η ανάλυσή του δε επιμέρους χρώματα;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F412ED8-EC7F-4BDE-AF7D-5F133DA3E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118" y="1895622"/>
            <a:ext cx="2981325" cy="4229100"/>
          </a:xfrm>
        </p:spPr>
      </p:pic>
    </p:spTree>
    <p:extLst>
      <p:ext uri="{BB962C8B-B14F-4D97-AF65-F5344CB8AC3E}">
        <p14:creationId xmlns:p14="http://schemas.microsoft.com/office/powerpoint/2010/main" val="4177338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18CE09-A996-4D35-A37E-D294F7C8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0D91DBE-BFF9-4AAF-A772-22CDEE1DB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712" y="2224881"/>
            <a:ext cx="5362575" cy="355282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5DCCF6E-6FAD-4505-BBCD-8AB16EF11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176" y="0"/>
            <a:ext cx="52101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78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233A73-B718-4F7F-A091-7D6EA051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 διαφορετικές διαθλάσεις της ακτίνας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C1C8B3-37D7-4CCF-AEA2-FFC7B19E3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5" y="2229644"/>
            <a:ext cx="5429250" cy="3543300"/>
          </a:xfrm>
        </p:spPr>
      </p:pic>
    </p:spTree>
    <p:extLst>
      <p:ext uri="{BB962C8B-B14F-4D97-AF65-F5344CB8AC3E}">
        <p14:creationId xmlns:p14="http://schemas.microsoft.com/office/powerpoint/2010/main" val="3928076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2B3BDD-5F1A-40AA-BB34-B0064641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 ακτίνες διαφορετικού χρώματος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F88A115-C3C7-4E07-BC36-A160FE471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937" y="2329656"/>
            <a:ext cx="5572125" cy="3343275"/>
          </a:xfrm>
        </p:spPr>
      </p:pic>
    </p:spTree>
    <p:extLst>
      <p:ext uri="{BB962C8B-B14F-4D97-AF65-F5344CB8AC3E}">
        <p14:creationId xmlns:p14="http://schemas.microsoft.com/office/powerpoint/2010/main" val="3906249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AFB574-98DA-4F99-B479-A33AF8AA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6E9F625-81DD-4CA9-B3DB-CE144E133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684" y="1314712"/>
            <a:ext cx="7771475" cy="4889770"/>
          </a:xfrm>
        </p:spPr>
      </p:pic>
    </p:spTree>
    <p:extLst>
      <p:ext uri="{BB962C8B-B14F-4D97-AF65-F5344CB8AC3E}">
        <p14:creationId xmlns:p14="http://schemas.microsoft.com/office/powerpoint/2010/main" val="3869332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44F882-9A5D-4820-AC85-14A7836F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Οι διαφορετικές γωνίες διάθλασης έχουν ως αποτέλεσμα την ανάλυση του λευκού φωτός, που έτσι μας αποκαλύπτεται ότι αποτελείται από επιμέρους χρώματα.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FAD8A3B-1750-454D-B633-CA6749068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461" y="2376727"/>
            <a:ext cx="5314950" cy="4048125"/>
          </a:xfrm>
        </p:spPr>
      </p:pic>
    </p:spTree>
    <p:extLst>
      <p:ext uri="{BB962C8B-B14F-4D97-AF65-F5344CB8AC3E}">
        <p14:creationId xmlns:p14="http://schemas.microsoft.com/office/powerpoint/2010/main" val="288712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FDECFE-35D2-479C-892F-01E1B958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1133498-9979-4ADC-882C-286043343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976" y="227806"/>
            <a:ext cx="9477375" cy="160020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CA1E2CF-0B79-4E90-8B90-2FAD30358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10" y="1828006"/>
            <a:ext cx="1581150" cy="20574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11E2CD8-58BD-435B-B8CE-36F977E26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76" y="2075164"/>
            <a:ext cx="4011048" cy="45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98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CBF1F1-0B78-46D5-82F0-1CE65EA7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φως του ήλιου είναι λευκό φως.</a:t>
            </a:r>
            <a:br>
              <a:rPr lang="el-GR" dirty="0"/>
            </a:b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69EE894-0599-47DD-A715-F9A8C7EF9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780" y="1825625"/>
            <a:ext cx="7812440" cy="4351338"/>
          </a:xfrm>
        </p:spPr>
      </p:pic>
    </p:spTree>
    <p:extLst>
      <p:ext uri="{BB962C8B-B14F-4D97-AF65-F5344CB8AC3E}">
        <p14:creationId xmlns:p14="http://schemas.microsoft.com/office/powerpoint/2010/main" val="2819734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65096A-3EE4-4569-BEA3-C74642BD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το βλέπω πράσινο;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005F6FF-6344-459D-B453-A0C95E85E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934" y="1825625"/>
            <a:ext cx="732213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94AD0-0C7F-4084-B7D2-196FBA71E3B3}"/>
              </a:ext>
            </a:extLst>
          </p:cNvPr>
          <p:cNvSpPr txBox="1"/>
          <p:nvPr/>
        </p:nvSpPr>
        <p:spPr>
          <a:xfrm rot="19710540">
            <a:off x="7705817" y="2556769"/>
            <a:ext cx="292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Ανακλά το πράσινο.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E56F1-D584-4253-A0EE-DFED62C527DA}"/>
              </a:ext>
            </a:extLst>
          </p:cNvPr>
          <p:cNvSpPr txBox="1"/>
          <p:nvPr/>
        </p:nvSpPr>
        <p:spPr>
          <a:xfrm rot="2276780">
            <a:off x="3189014" y="2091314"/>
            <a:ext cx="221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απορρόφηση</a:t>
            </a:r>
          </a:p>
        </p:txBody>
      </p:sp>
    </p:spTree>
    <p:extLst>
      <p:ext uri="{BB962C8B-B14F-4D97-AF65-F5344CB8AC3E}">
        <p14:creationId xmlns:p14="http://schemas.microsoft.com/office/powerpoint/2010/main" val="2627259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BF1859-981C-41B6-8EC5-36A6954A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7EC0D1-CD2D-4F36-875F-C4ADE9F4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99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0F345C-F0EA-4778-8DD1-2192C508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A020EB0-36A0-4B8F-9039-C87181160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854" y="1568173"/>
            <a:ext cx="8923462" cy="4351338"/>
          </a:xfrm>
        </p:spPr>
      </p:pic>
    </p:spTree>
    <p:extLst>
      <p:ext uri="{BB962C8B-B14F-4D97-AF65-F5344CB8AC3E}">
        <p14:creationId xmlns:p14="http://schemas.microsoft.com/office/powerpoint/2010/main" val="17949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2281AE-CAA5-4647-9185-225C4627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20D4D2B-FC13-469A-91D1-4D019CB87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901" y="1825625"/>
            <a:ext cx="8558197" cy="4351338"/>
          </a:xfrm>
        </p:spPr>
      </p:pic>
    </p:spTree>
    <p:extLst>
      <p:ext uri="{BB962C8B-B14F-4D97-AF65-F5344CB8AC3E}">
        <p14:creationId xmlns:p14="http://schemas.microsoft.com/office/powerpoint/2010/main" val="28095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C3105E-6C4B-48D6-A10A-C8A4CE6E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7AA721D-4F08-41B0-B2D0-088A26495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685" y="1825625"/>
            <a:ext cx="7822630" cy="4351338"/>
          </a:xfrm>
        </p:spPr>
      </p:pic>
    </p:spTree>
    <p:extLst>
      <p:ext uri="{BB962C8B-B14F-4D97-AF65-F5344CB8AC3E}">
        <p14:creationId xmlns:p14="http://schemas.microsoft.com/office/powerpoint/2010/main" val="249604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E88464-25F6-4917-910B-C89D930E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4F502008-875E-4BC6-A56D-DE61B9C0E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089" y="1825625"/>
            <a:ext cx="8947821" cy="4351338"/>
          </a:xfrm>
        </p:spPr>
      </p:pic>
    </p:spTree>
    <p:extLst>
      <p:ext uri="{BB962C8B-B14F-4D97-AF65-F5344CB8AC3E}">
        <p14:creationId xmlns:p14="http://schemas.microsoft.com/office/powerpoint/2010/main" val="349654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CFC1BA-E234-47BC-93D9-E339638A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B0959C3-1278-4314-B4DB-B5946A172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781" y="365125"/>
            <a:ext cx="10184803" cy="5466749"/>
          </a:xfrm>
        </p:spPr>
      </p:pic>
    </p:spTree>
    <p:extLst>
      <p:ext uri="{BB962C8B-B14F-4D97-AF65-F5344CB8AC3E}">
        <p14:creationId xmlns:p14="http://schemas.microsoft.com/office/powerpoint/2010/main" val="169230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A440C4-507F-4F53-A84C-45ECD958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CEFAE8C-EB81-4153-B090-B0C812396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78" y="152400"/>
            <a:ext cx="5734050" cy="3276600"/>
          </a:xfrm>
        </p:spPr>
      </p:pic>
    </p:spTree>
    <p:extLst>
      <p:ext uri="{BB962C8B-B14F-4D97-AF65-F5344CB8AC3E}">
        <p14:creationId xmlns:p14="http://schemas.microsoft.com/office/powerpoint/2010/main" val="55558528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114</Words>
  <Application>Microsoft Office PowerPoint</Application>
  <PresentationFormat>Ευρεία οθόνη</PresentationFormat>
  <Paragraphs>13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Θέμα του Office</vt:lpstr>
      <vt:lpstr>Παρουσίαση του PowerPoint</vt:lpstr>
      <vt:lpstr>Ας θυμηθούμε τις ιδιότητες του φωτός όταν αυτό μεταδίδεται ως κύμα: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Πρίσμα και ανάλυση του φωτός.</vt:lpstr>
      <vt:lpstr>Παρουσίαση του PowerPoint</vt:lpstr>
      <vt:lpstr>Παρουσίαση του PowerPoint</vt:lpstr>
      <vt:lpstr>Παρουσίαση του PowerPoint</vt:lpstr>
      <vt:lpstr>Ερώτημα: Σε ποια ιδιότητα του φωτός οφείλεται η ανάλυσή του δε επιμέρους χρώματα;</vt:lpstr>
      <vt:lpstr>Παρουσίαση του PowerPoint</vt:lpstr>
      <vt:lpstr>2 διαφορετικές διαθλάσεις της ακτίνας</vt:lpstr>
      <vt:lpstr>2 ακτίνες διαφορετικού χρώματος</vt:lpstr>
      <vt:lpstr>Παρουσίαση του PowerPoint</vt:lpstr>
      <vt:lpstr>Οι διαφορετικές γωνίες διάθλασης έχουν ως αποτέλεσμα την ανάλυση του λευκού φωτός, που έτσι μας αποκαλύπτεται ότι αποτελείται από επιμέρους χρώματα.</vt:lpstr>
      <vt:lpstr>Το φως του ήλιου είναι λευκό φως. </vt:lpstr>
      <vt:lpstr>Γιατί το βλέπω πράσινο;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 Drosou</dc:creator>
  <cp:lastModifiedBy>Katerina Drosou</cp:lastModifiedBy>
  <cp:revision>6</cp:revision>
  <dcterms:created xsi:type="dcterms:W3CDTF">2021-02-16T08:24:36Z</dcterms:created>
  <dcterms:modified xsi:type="dcterms:W3CDTF">2023-02-22T21:35:57Z</dcterms:modified>
</cp:coreProperties>
</file>