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58" r:id="rId11"/>
    <p:sldId id="259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FDC730-9EB4-97B2-71E3-E7D1DFC08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984C0BE-2CC6-91EA-D078-E2B164399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07E101-43E3-22B0-0FC7-FA8DD019A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9C8C886-65EE-A1E5-1143-57BA9996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41190EC-46AA-6DFB-EBFC-45363941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875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D85F27-BC34-3239-460F-28060719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4745E1E-D703-F068-9A3C-E73321C6C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C0EBB7D-38F7-53D4-6E6F-1DA111CE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E545F22-C7D7-FADC-4F28-DCE2E2F4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6A4C9EA-A131-149E-25F1-9ED0B4D1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771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00A9829-FDC3-F081-7B57-3FA60398C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57599CD-AB32-1CCB-21EC-BF4318B37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C92E5CE-05D9-33B5-A484-99860D09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76E5F75-AE40-EB06-1258-FF41A08E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6880B83-286E-8D2D-69F5-D857574B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809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671465-34A4-095C-179B-DE790C1F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BDA10F-4C38-D201-3245-FEF993E61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41549F5-1C0A-EC7E-772C-B07D5171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5347C0-F0A3-F1F8-68E1-E7707432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9DE513A-5A63-9DCD-8801-60DC9DC6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823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9E8405-E03E-AD3E-0E08-88AA2C82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01AD168-73DE-8AC3-8D51-0CED7A97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8AAF911-9864-6649-9E93-01D62F7C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67D2C94-DFA5-ACF2-1E91-BDE92E5C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A5BE6E9-9F19-B8B3-CE85-96BB521C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628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C103CD-A776-0407-6F98-850325C9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7998AF-3B0F-5046-06BD-CCD2308A5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12338CE-7BBE-D86A-34DD-AA9FCC681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B8B835C-56AB-CFE5-86F1-F7C4DB1A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5DFE588-7701-7EE7-EB0D-D21449E8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E1DA398-A19D-6284-A328-86A7F8FB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54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A42A37-CEEC-C624-A2BF-F0A271D0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5D18F22-8463-ED10-0734-C9A46D284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C223290-27C6-938C-FAFE-324B9677A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EF5DA19-6D1D-4D5E-F606-7119C197A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96CEEFC-2FF9-4A26-D938-F4B4D8717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9CDCB58-93B8-EAB1-104D-AFE1C5E29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085F73A-D400-8F47-FD6B-3E4B0CA8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50A87B4-064E-56F9-FA19-7EE6F8E8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62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AD1769-470B-D32C-6C23-0F672818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3231B1D-D14B-E4BB-E500-3CD38531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F7E23F4-3F8A-3101-B4E9-99018B433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E0097A-C380-09A8-5D07-E9EB305A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571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D6C2522-9BA9-1951-2D9F-EF00DA5D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BBCD600-312F-92AD-67CF-BBF9E3B3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5A015C8-7160-CEF2-97BB-6460FB65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40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DB4A05-69D8-56AE-601C-9811D193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46C28F-CB18-ED9F-4643-D0498FEA0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536E82D-7D44-FE46-E0C0-5C96B0DC3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8F1AEE0-AB30-5BBE-07ED-6FF3268C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B0EE34C-8426-84A8-0DCB-28366440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B2754BF-9E23-891C-DB92-1F397F4B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024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FD24EB-D5F7-5717-4AE6-B3B24B7E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42614D7-2300-BCCF-F00D-EE200F64D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D64C47E-F2EB-ACA4-962B-74B878078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0DD81DF-D39A-6C53-C25A-A2971C94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C2B24F-96DC-C1E5-BF32-17DB41FA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482FCD6-EE62-AC7D-67A5-E9D4E0C0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810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54BE196-D76B-F375-F692-D60E7620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B1631B7-4EE5-2A88-9626-5BA657324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C2C762-9632-B5B1-18A3-6840ADAA8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A4A62-91B8-4AED-AC10-86E83272A7D6}" type="datetimeFigureOut">
              <a:rPr lang="el-GR" smtClean="0"/>
              <a:t>6/11/2022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51E590E-C30E-F616-EAAA-67890039A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BC890EF-660D-695E-1ADE-45E34E975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D8FE4-27A9-4AAD-BC8F-4D49103759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792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8EE140-FE9C-4607-1B91-F314490083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49886FE-37B7-21C6-48D0-241233F473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042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9005B7-5465-15A2-A503-143E654FB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413" y="712234"/>
            <a:ext cx="8695173" cy="54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0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8B7138-AB51-33AE-BB88-B37DDB03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258" y="696993"/>
            <a:ext cx="8809483" cy="54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75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41B9DB9-23CB-E854-EF3D-550DB458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29" y="0"/>
            <a:ext cx="10289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45B0EFC-B455-074F-B9A2-CE6621B5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75" y="0"/>
            <a:ext cx="9903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3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7A8FCE-5A62-DD7C-E8BE-0C9FFE056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3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1996A0E-488C-6B69-9E24-18F7EEBE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410" y="473541"/>
            <a:ext cx="4801016" cy="562404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BFD649-ACB8-0005-422B-94F6011D7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918" y="5380392"/>
            <a:ext cx="7925010" cy="7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B6BF5C-662B-26AD-5AEC-DC4640B0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82" y="385483"/>
            <a:ext cx="9006787" cy="58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1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5FE3CE-3F1D-4B31-FCD6-2E479D27F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366" y="372443"/>
            <a:ext cx="4650804" cy="61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3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9D478F-4815-C40D-9AEC-CD8AB4F5F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0" y="388530"/>
            <a:ext cx="8233701" cy="585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12E853-876F-D8DD-BFA7-717DE213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496" y="1047543"/>
            <a:ext cx="7011008" cy="47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634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Ευρεία οθόνη</PresentationFormat>
  <Paragraphs>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Katerina Drosou</dc:creator>
  <cp:lastModifiedBy>Katerina Drosou</cp:lastModifiedBy>
  <cp:revision>1</cp:revision>
  <dcterms:created xsi:type="dcterms:W3CDTF">2022-11-06T19:52:32Z</dcterms:created>
  <dcterms:modified xsi:type="dcterms:W3CDTF">2022-11-06T20:01:59Z</dcterms:modified>
</cp:coreProperties>
</file>