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73" r:id="rId14"/>
    <p:sldId id="26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22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78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52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26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87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18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96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7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95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42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74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D26D7-AA84-4F71-89E9-A47357B41527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D7B8-6704-4E9E-8E83-F0F7CF6A0E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5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rcturos.g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ΜΑΘΑΙΝΩ ΓΙΑ ΤΗΝ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440160"/>
          </a:xfrm>
        </p:spPr>
        <p:txBody>
          <a:bodyPr>
            <a:normAutofit/>
          </a:bodyPr>
          <a:lstStyle/>
          <a:p>
            <a:r>
              <a:rPr lang="el-GR" sz="7200" dirty="0" smtClean="0">
                <a:solidFill>
                  <a:srgbClr val="FF0000"/>
                </a:solidFill>
              </a:rPr>
              <a:t>ΜΑΚΕΔΟΝΙΑ</a:t>
            </a:r>
            <a:endParaRPr lang="el-G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ΛΙΜΝΕΣ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Βόλβη – Κορώνεια </a:t>
            </a:r>
            <a:r>
              <a:rPr lang="el-GR" dirty="0" smtClean="0"/>
              <a:t>(ν. Θεσσαλονίκης)</a:t>
            </a:r>
          </a:p>
          <a:p>
            <a:r>
              <a:rPr lang="el-GR" b="1" dirty="0" smtClean="0"/>
              <a:t>Βεγορίτιδα</a:t>
            </a:r>
            <a:r>
              <a:rPr lang="el-GR" dirty="0" smtClean="0"/>
              <a:t> (ν. Πέλλας , ν. Φλώρινας)</a:t>
            </a:r>
          </a:p>
          <a:p>
            <a:r>
              <a:rPr lang="el-GR" b="1" dirty="0" smtClean="0"/>
              <a:t>Μικρή και Μεγάλη Πρέσπα </a:t>
            </a:r>
            <a:r>
              <a:rPr lang="el-GR" dirty="0" smtClean="0"/>
              <a:t>(η Μεγάλη Πρέσπα είναι η μεγαλύτερη λίμνη της Βαλκανικής χερσονήσου. Την μοιραζόμαστε με την Αλβανία και την ΠΓΔΜ)</a:t>
            </a:r>
          </a:p>
          <a:p>
            <a:r>
              <a:rPr lang="el-GR" b="1" dirty="0" smtClean="0"/>
              <a:t>Δοϊράνη </a:t>
            </a:r>
            <a:r>
              <a:rPr lang="el-GR" dirty="0" smtClean="0"/>
              <a:t>(ν. Κιλκίς)</a:t>
            </a:r>
          </a:p>
          <a:p>
            <a:r>
              <a:rPr lang="el-GR" b="1" dirty="0" smtClean="0"/>
              <a:t>Κερκίνη</a:t>
            </a:r>
            <a:r>
              <a:rPr lang="el-GR" dirty="0" smtClean="0"/>
              <a:t> (τεχνητή λίμνη, ν. Σερρών)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>
                <a:solidFill>
                  <a:srgbClr val="FF0000"/>
                </a:solidFill>
              </a:rPr>
              <a:t>ΑΞΙΟΘΕΑΤΑ</a:t>
            </a:r>
            <a:endParaRPr lang="el-G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 smtClean="0"/>
              <a:t>       ΤΟ ΟΧΥΡΟ ΤΟΥ ΡΟΥΠΕΛ                   ΜΟΥΣΕΙΟ ΒΑΣΙΛΙΚΩΝ ΤΑΦΩΝ               ΚΑΤΑΡΡΑΚΤΗΣ ΤΗΣ ΕΔΕΣΣΑΣ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                                                                         ΤΗΣ ΒΕΡΓΙΝΑΣ</a:t>
            </a:r>
            <a:endParaRPr lang="el-G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19442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74" y="2708920"/>
            <a:ext cx="20893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160240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l-GR" sz="1600" dirty="0" smtClean="0"/>
              <a:t>ΛΟΥΤΡΑ ΠΟΖΑΡ                           </a:t>
            </a:r>
            <a:r>
              <a:rPr lang="el-GR" sz="1600" dirty="0" smtClean="0"/>
              <a:t>            </a:t>
            </a:r>
            <a:r>
              <a:rPr lang="el-GR" sz="1600" dirty="0" smtClean="0"/>
              <a:t>ΑΓΙΟ ΟΡΟΣ               </a:t>
            </a:r>
            <a:r>
              <a:rPr lang="el-GR" sz="1600" dirty="0" smtClean="0"/>
              <a:t>                   </a:t>
            </a:r>
            <a:r>
              <a:rPr lang="el-GR" sz="1600" dirty="0" smtClean="0"/>
              <a:t>ΒΑΛΙΑ ΚΑΛΝΤΑ (ΠΙΝΔΟΣ)</a:t>
            </a:r>
            <a:endParaRPr lang="el-G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6642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37764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44824"/>
            <a:ext cx="259228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ΑΡΚΤΟΥΡΟΣ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https://www.arcturos.gr/</a:t>
            </a:r>
            <a:endParaRPr lang="el-G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5"/>
            <a:ext cx="51125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ΚΑΛΗ ΜΕΛΕΤΗ!!!</a:t>
            </a:r>
            <a:endParaRPr lang="el-GR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chris\AppData\Local\Microsoft\Windows\INetCache\IE\UXSGOZ2H\smileyface_thumbsup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593181"/>
            <a:ext cx="29591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Η </a:t>
            </a:r>
            <a:r>
              <a:rPr lang="el-GR" dirty="0" smtClean="0">
                <a:solidFill>
                  <a:srgbClr val="FF0000"/>
                </a:solidFill>
              </a:rPr>
              <a:t>ΜΑΚΕΔΟΝΙΑ</a:t>
            </a:r>
            <a:r>
              <a:rPr lang="el-GR" dirty="0" smtClean="0"/>
              <a:t> βρίσκεται στη βόρεια Ελλάδα και είναι το μεγαλύτερο σε έκταση γεωγραφικό διαμέρισμα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2224"/>
            <a:ext cx="5544616" cy="309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ΝΟΜΟΙ - ΠΡΩΤΕΥΟΥΣΕΣ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3285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ΝΟΜΟΙ - ΠΡΩΤΕΥΟΥΣΕΣ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665057"/>
              </p:ext>
            </p:extLst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ΘΕΣΣΑΛΟΝΙΚΗ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ΘΕΣΣΑΛΟΝΙΚΗ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ΚΙΛΚΙΣ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ΚΙΛΚΙΣ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ΚΑΒΑΛΑΣ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ΚΑΒΑΛΑ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ΣΕΡΡΩΝ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ΣΕΡΡΕΣ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ΧΑΛΚΙΔΙΚΗΣ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ΠΟΛΥΓΥΡΟΣ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ΔΡΑΜΑΣ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ΠΙΕΡΙΑΣ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ΚΑΤΕΡΙΝΗ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ΓΡΕΒΕΝΩΝ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ΓΡΕΒΕΝΑ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ΚΟΖΑΝΗΣ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ΚΟΖΑΝΗ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ΚΑΣΤΟΡΙΑΣ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ΚΑΣΤΟΡΙΑ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ΗΜΑΘΙΑΣ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ΒΕΡΟΙΑ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ΦΛΩΡΙΝΑΣ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ΦΛΩΡΙΝΑ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ΠΕΛΛΑΣ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ΕΔΕΣΣΑ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ΠΕΔΙΑΔΕΣ ΜΑΚΕΔΟΝΙΑΣ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Πεδιάδα Θεσσαλονίκης-Γιαννιτσών</a:t>
            </a:r>
          </a:p>
          <a:p>
            <a:r>
              <a:rPr lang="el-GR" dirty="0" smtClean="0"/>
              <a:t>Πεδιάδα Σερρών</a:t>
            </a:r>
          </a:p>
          <a:p>
            <a:r>
              <a:rPr lang="el-GR" dirty="0" smtClean="0"/>
              <a:t>Πεδιάδα Δράμας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032448" cy="22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ΠΟΤΑΜΙΑ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l-GR" dirty="0" smtClean="0"/>
              <a:t>αλλικός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ξιός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l-GR" dirty="0" smtClean="0"/>
              <a:t>ουδίας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dirty="0" smtClean="0"/>
              <a:t>λιάκμονας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Κοιτάξτε τα αρχικά…</a:t>
            </a:r>
            <a:r>
              <a:rPr lang="el-GR" dirty="0" smtClean="0">
                <a:solidFill>
                  <a:srgbClr val="FF0000"/>
                </a:solidFill>
              </a:rPr>
              <a:t>ΓΑΛΑ </a:t>
            </a:r>
            <a:r>
              <a:rPr lang="el-GR" dirty="0" smtClean="0"/>
              <a:t>…ποτίζει την πεδιάδα της Μακεδονίας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6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ΠΟΤΑΜΙΑ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Νέστος </a:t>
            </a:r>
          </a:p>
          <a:p>
            <a:r>
              <a:rPr lang="el-GR" dirty="0" smtClean="0"/>
              <a:t>Στρυμόνας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496855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ΒΟΥΝΑ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Όλυμπος</a:t>
            </a:r>
          </a:p>
          <a:p>
            <a:r>
              <a:rPr lang="el-GR" dirty="0" smtClean="0"/>
              <a:t>Βασιλίτσα</a:t>
            </a:r>
          </a:p>
          <a:p>
            <a:r>
              <a:rPr lang="el-GR" dirty="0" smtClean="0"/>
              <a:t>Βέρμιο</a:t>
            </a:r>
          </a:p>
          <a:p>
            <a:r>
              <a:rPr lang="el-GR" dirty="0" smtClean="0"/>
              <a:t>Φαλακρό </a:t>
            </a:r>
          </a:p>
          <a:p>
            <a:r>
              <a:rPr lang="el-GR" dirty="0" smtClean="0"/>
              <a:t>Παγγαίο</a:t>
            </a:r>
          </a:p>
          <a:p>
            <a:r>
              <a:rPr lang="el-GR" dirty="0" smtClean="0"/>
              <a:t>Πάικο</a:t>
            </a:r>
          </a:p>
          <a:p>
            <a:r>
              <a:rPr lang="el-GR" dirty="0" smtClean="0"/>
              <a:t>Βέρνο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11504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8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7763"/>
            <a:ext cx="7200800" cy="494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160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ΜΑΘΑΙΝΩ ΓΙΑ ΤΗΝ </vt:lpstr>
      <vt:lpstr> Η ΜΑΚΕΔΟΝΙΑ βρίσκεται στη βόρεια Ελλάδα και είναι το μεγαλύτερο σε έκταση γεωγραφικό διαμέρισμα</vt:lpstr>
      <vt:lpstr>ΝΟΜΟΙ - ΠΡΩΤΕΥΟΥΣΕΣ</vt:lpstr>
      <vt:lpstr>ΝΟΜΟΙ - ΠΡΩΤΕΥΟΥΣΕΣ</vt:lpstr>
      <vt:lpstr>ΠΕΔΙΑΔΕΣ ΜΑΚΕΔΟΝΙΑΣ</vt:lpstr>
      <vt:lpstr>ΠΟΤΑΜΙΑ</vt:lpstr>
      <vt:lpstr>ΠΟΤΑΜΙΑ</vt:lpstr>
      <vt:lpstr>ΒΟΥΝΑ</vt:lpstr>
      <vt:lpstr>PowerPoint Presentation</vt:lpstr>
      <vt:lpstr>ΛΙΜΝΕΣ</vt:lpstr>
      <vt:lpstr>ΑΞΙΟΘΕΑΤΑ</vt:lpstr>
      <vt:lpstr>ΛΟΥΤΡΑ ΠΟΖΑΡ                                       ΑΓΙΟ ΟΡΟΣ                                  ΒΑΛΙΑ ΚΑΛΝΤΑ (ΠΙΝΔΟΣ)</vt:lpstr>
      <vt:lpstr>ΑΡΚΤΟΥΡΟΣ</vt:lpstr>
      <vt:lpstr>ΚΑΛΗ ΜΕΛΕΤΗ!!!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Giwta Xrist</dc:creator>
  <cp:lastModifiedBy>Giwta Xrist</cp:lastModifiedBy>
  <cp:revision>22</cp:revision>
  <dcterms:created xsi:type="dcterms:W3CDTF">2020-04-28T15:34:45Z</dcterms:created>
  <dcterms:modified xsi:type="dcterms:W3CDTF">2020-04-30T20:43:15Z</dcterms:modified>
</cp:coreProperties>
</file>