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65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62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77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6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1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5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51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25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24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0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40A4-9EF3-4084-9E0C-D15B68402330}" type="datetimeFigureOut">
              <a:rPr lang="el-GR" smtClean="0"/>
              <a:t>18/6/2020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4212C-5756-496D-B3A4-269274176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0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66"/>
            <a:ext cx="12192000" cy="65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" y="0"/>
            <a:ext cx="12094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5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" y="0"/>
            <a:ext cx="1217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1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4" y="0"/>
            <a:ext cx="1189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6" y="0"/>
            <a:ext cx="11965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5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" y="0"/>
            <a:ext cx="12172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" y="0"/>
            <a:ext cx="12066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"/>
            <a:ext cx="12192000" cy="68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15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Konstantinos Mazonakis</dc:creator>
  <cp:lastModifiedBy>Konstantinos Mazonakis</cp:lastModifiedBy>
  <cp:revision>1</cp:revision>
  <dcterms:created xsi:type="dcterms:W3CDTF">2020-06-18T18:08:36Z</dcterms:created>
  <dcterms:modified xsi:type="dcterms:W3CDTF">2020-06-18T18:09:14Z</dcterms:modified>
</cp:coreProperties>
</file>