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This or that?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89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2" y="2504303"/>
            <a:ext cx="1299466" cy="2903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81" y="666001"/>
            <a:ext cx="902429" cy="110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063" y="5256055"/>
            <a:ext cx="1246793" cy="1277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303" y="1259828"/>
            <a:ext cx="816567" cy="1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321" t="8769" r="10840" b="6426"/>
          <a:stretch/>
        </p:blipFill>
        <p:spPr>
          <a:xfrm>
            <a:off x="1194485" y="1379157"/>
            <a:ext cx="649931" cy="70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522" y="1882065"/>
            <a:ext cx="873982" cy="1165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4063" y="3024719"/>
            <a:ext cx="1088682" cy="1088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5025" y="31249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This is a/an……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That is a/an…..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4402" t="4684" r="5339" b="9190"/>
          <a:stretch/>
        </p:blipFill>
        <p:spPr>
          <a:xfrm>
            <a:off x="8473370" y="324088"/>
            <a:ext cx="1005016" cy="831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7975" t="4926" r="3882" b="13152"/>
          <a:stretch/>
        </p:blipFill>
        <p:spPr>
          <a:xfrm>
            <a:off x="3859820" y="5117081"/>
            <a:ext cx="1698449" cy="1275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t="11892" r="8292" b="8708"/>
          <a:stretch/>
        </p:blipFill>
        <p:spPr>
          <a:xfrm>
            <a:off x="2259384" y="4022785"/>
            <a:ext cx="834679" cy="1003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8" y="3847892"/>
            <a:ext cx="1422932" cy="1033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8538" y="1401867"/>
            <a:ext cx="932961" cy="11821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l="16522"/>
          <a:stretch/>
        </p:blipFill>
        <p:spPr>
          <a:xfrm>
            <a:off x="9491634" y="843530"/>
            <a:ext cx="1032600" cy="14364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30" y="498259"/>
            <a:ext cx="1530798" cy="13139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8539" y="2530768"/>
            <a:ext cx="1072207" cy="843804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6488231" y="1285790"/>
            <a:ext cx="668331" cy="5247503"/>
          </a:xfrm>
          <a:custGeom>
            <a:avLst/>
            <a:gdLst>
              <a:gd name="connsiteX0" fmla="*/ 165353 w 668331"/>
              <a:gd name="connsiteY0" fmla="*/ 0 h 5247503"/>
              <a:gd name="connsiteX1" fmla="*/ 313635 w 668331"/>
              <a:gd name="connsiteY1" fmla="*/ 378941 h 5247503"/>
              <a:gd name="connsiteX2" fmla="*/ 313635 w 668331"/>
              <a:gd name="connsiteY2" fmla="*/ 378941 h 5247503"/>
              <a:gd name="connsiteX3" fmla="*/ 597 w 668331"/>
              <a:gd name="connsiteY3" fmla="*/ 832022 h 5247503"/>
              <a:gd name="connsiteX4" fmla="*/ 404251 w 668331"/>
              <a:gd name="connsiteY4" fmla="*/ 1136822 h 5247503"/>
              <a:gd name="connsiteX5" fmla="*/ 214781 w 668331"/>
              <a:gd name="connsiteY5" fmla="*/ 1334530 h 5247503"/>
              <a:gd name="connsiteX6" fmla="*/ 396013 w 668331"/>
              <a:gd name="connsiteY6" fmla="*/ 1672282 h 5247503"/>
              <a:gd name="connsiteX7" fmla="*/ 231256 w 668331"/>
              <a:gd name="connsiteY7" fmla="*/ 2001795 h 5247503"/>
              <a:gd name="connsiteX8" fmla="*/ 445440 w 668331"/>
              <a:gd name="connsiteY8" fmla="*/ 2463114 h 5247503"/>
              <a:gd name="connsiteX9" fmla="*/ 288921 w 668331"/>
              <a:gd name="connsiteY9" fmla="*/ 2883244 h 5247503"/>
              <a:gd name="connsiteX10" fmla="*/ 486629 w 668331"/>
              <a:gd name="connsiteY10" fmla="*/ 3196282 h 5247503"/>
              <a:gd name="connsiteX11" fmla="*/ 214781 w 668331"/>
              <a:gd name="connsiteY11" fmla="*/ 3426941 h 5247503"/>
              <a:gd name="connsiteX12" fmla="*/ 667862 w 668331"/>
              <a:gd name="connsiteY12" fmla="*/ 3847071 h 5247503"/>
              <a:gd name="connsiteX13" fmla="*/ 305397 w 668331"/>
              <a:gd name="connsiteY13" fmla="*/ 4160109 h 5247503"/>
              <a:gd name="connsiteX14" fmla="*/ 527818 w 668331"/>
              <a:gd name="connsiteY14" fmla="*/ 4514336 h 5247503"/>
              <a:gd name="connsiteX15" fmla="*/ 264208 w 668331"/>
              <a:gd name="connsiteY15" fmla="*/ 4794422 h 5247503"/>
              <a:gd name="connsiteX16" fmla="*/ 560770 w 668331"/>
              <a:gd name="connsiteY16" fmla="*/ 5033319 h 5247503"/>
              <a:gd name="connsiteX17" fmla="*/ 387775 w 668331"/>
              <a:gd name="connsiteY17" fmla="*/ 5247503 h 5247503"/>
              <a:gd name="connsiteX18" fmla="*/ 387775 w 668331"/>
              <a:gd name="connsiteY18" fmla="*/ 5247503 h 524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8331" h="5247503">
                <a:moveTo>
                  <a:pt x="165353" y="0"/>
                </a:moveTo>
                <a:lnTo>
                  <a:pt x="313635" y="378941"/>
                </a:lnTo>
                <a:lnTo>
                  <a:pt x="313635" y="378941"/>
                </a:lnTo>
                <a:cubicBezTo>
                  <a:pt x="261462" y="454454"/>
                  <a:pt x="-14506" y="705709"/>
                  <a:pt x="597" y="832022"/>
                </a:cubicBezTo>
                <a:cubicBezTo>
                  <a:pt x="15700" y="958335"/>
                  <a:pt x="368554" y="1053071"/>
                  <a:pt x="404251" y="1136822"/>
                </a:cubicBezTo>
                <a:cubicBezTo>
                  <a:pt x="439948" y="1220573"/>
                  <a:pt x="216154" y="1245287"/>
                  <a:pt x="214781" y="1334530"/>
                </a:cubicBezTo>
                <a:cubicBezTo>
                  <a:pt x="213408" y="1423773"/>
                  <a:pt x="393267" y="1561071"/>
                  <a:pt x="396013" y="1672282"/>
                </a:cubicBezTo>
                <a:cubicBezTo>
                  <a:pt x="398759" y="1783493"/>
                  <a:pt x="223018" y="1869990"/>
                  <a:pt x="231256" y="2001795"/>
                </a:cubicBezTo>
                <a:cubicBezTo>
                  <a:pt x="239494" y="2133600"/>
                  <a:pt x="435829" y="2316206"/>
                  <a:pt x="445440" y="2463114"/>
                </a:cubicBezTo>
                <a:cubicBezTo>
                  <a:pt x="455051" y="2610022"/>
                  <a:pt x="282056" y="2761049"/>
                  <a:pt x="288921" y="2883244"/>
                </a:cubicBezTo>
                <a:cubicBezTo>
                  <a:pt x="295786" y="3005439"/>
                  <a:pt x="498986" y="3105666"/>
                  <a:pt x="486629" y="3196282"/>
                </a:cubicBezTo>
                <a:cubicBezTo>
                  <a:pt x="474272" y="3286898"/>
                  <a:pt x="184576" y="3318476"/>
                  <a:pt x="214781" y="3426941"/>
                </a:cubicBezTo>
                <a:cubicBezTo>
                  <a:pt x="244986" y="3535406"/>
                  <a:pt x="652759" y="3724876"/>
                  <a:pt x="667862" y="3847071"/>
                </a:cubicBezTo>
                <a:cubicBezTo>
                  <a:pt x="682965" y="3969266"/>
                  <a:pt x="328738" y="4048898"/>
                  <a:pt x="305397" y="4160109"/>
                </a:cubicBezTo>
                <a:cubicBezTo>
                  <a:pt x="282056" y="4271320"/>
                  <a:pt x="534683" y="4408617"/>
                  <a:pt x="527818" y="4514336"/>
                </a:cubicBezTo>
                <a:cubicBezTo>
                  <a:pt x="520953" y="4620055"/>
                  <a:pt x="258716" y="4707925"/>
                  <a:pt x="264208" y="4794422"/>
                </a:cubicBezTo>
                <a:cubicBezTo>
                  <a:pt x="269700" y="4880919"/>
                  <a:pt x="540175" y="4957805"/>
                  <a:pt x="560770" y="5033319"/>
                </a:cubicBezTo>
                <a:cubicBezTo>
                  <a:pt x="581365" y="5108833"/>
                  <a:pt x="387775" y="5247503"/>
                  <a:pt x="387775" y="5247503"/>
                </a:cubicBezTo>
                <a:lnTo>
                  <a:pt x="387775" y="524750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85341" y="2504303"/>
            <a:ext cx="1222494" cy="15281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50730" y="4579328"/>
            <a:ext cx="1106505" cy="8288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5081" y="4758948"/>
            <a:ext cx="1078693" cy="15423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80252" y="852367"/>
            <a:ext cx="1005509" cy="97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50805" y="2885770"/>
            <a:ext cx="1381401" cy="10768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7576" y="5865656"/>
            <a:ext cx="793725" cy="793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6704" y="3648025"/>
            <a:ext cx="1686412" cy="12247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80587" y="660920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33" name="TextBox 32"/>
          <p:cNvSpPr txBox="1"/>
          <p:nvPr/>
        </p:nvSpPr>
        <p:spPr>
          <a:xfrm>
            <a:off x="1643786" y="1331622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2555600" y="1627528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35" name="TextBox 34"/>
          <p:cNvSpPr txBox="1"/>
          <p:nvPr/>
        </p:nvSpPr>
        <p:spPr>
          <a:xfrm>
            <a:off x="4659161" y="1356861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6071304" y="1269825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37" name="TextBox 36"/>
          <p:cNvSpPr txBox="1"/>
          <p:nvPr/>
        </p:nvSpPr>
        <p:spPr>
          <a:xfrm>
            <a:off x="3772977" y="2893670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38" name="TextBox 37"/>
          <p:cNvSpPr txBox="1"/>
          <p:nvPr/>
        </p:nvSpPr>
        <p:spPr>
          <a:xfrm>
            <a:off x="2403104" y="3753358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39" name="TextBox 38"/>
          <p:cNvSpPr txBox="1"/>
          <p:nvPr/>
        </p:nvSpPr>
        <p:spPr>
          <a:xfrm>
            <a:off x="5332532" y="2677163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5093423" y="3924055"/>
            <a:ext cx="3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l-GR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4"/>
          <a:srcRect l="17808" t="6005" r="25375" b="2583"/>
          <a:stretch/>
        </p:blipFill>
        <p:spPr>
          <a:xfrm>
            <a:off x="8078136" y="1594547"/>
            <a:ext cx="971985" cy="15638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65" y="4740359"/>
            <a:ext cx="1118791" cy="179293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45457" y="5408714"/>
            <a:ext cx="46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l-GR" dirty="0"/>
          </a:p>
        </p:txBody>
      </p:sp>
      <p:sp>
        <p:nvSpPr>
          <p:cNvPr id="45" name="TextBox 44"/>
          <p:cNvSpPr txBox="1"/>
          <p:nvPr/>
        </p:nvSpPr>
        <p:spPr>
          <a:xfrm>
            <a:off x="3008694" y="5054875"/>
            <a:ext cx="4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l-GR" dirty="0"/>
          </a:p>
        </p:txBody>
      </p:sp>
      <p:sp>
        <p:nvSpPr>
          <p:cNvPr id="48" name="TextBox 47"/>
          <p:cNvSpPr txBox="1"/>
          <p:nvPr/>
        </p:nvSpPr>
        <p:spPr>
          <a:xfrm>
            <a:off x="5906202" y="4298016"/>
            <a:ext cx="47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l-GR" dirty="0"/>
          </a:p>
        </p:txBody>
      </p:sp>
      <p:sp>
        <p:nvSpPr>
          <p:cNvPr id="49" name="TextBox 48"/>
          <p:cNvSpPr txBox="1"/>
          <p:nvPr/>
        </p:nvSpPr>
        <p:spPr>
          <a:xfrm>
            <a:off x="10735559" y="4260391"/>
            <a:ext cx="55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l-GR" dirty="0"/>
          </a:p>
        </p:txBody>
      </p:sp>
      <p:sp>
        <p:nvSpPr>
          <p:cNvPr id="50" name="TextBox 49"/>
          <p:cNvSpPr txBox="1"/>
          <p:nvPr/>
        </p:nvSpPr>
        <p:spPr>
          <a:xfrm>
            <a:off x="11294287" y="2268459"/>
            <a:ext cx="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51" name="TextBox 50"/>
          <p:cNvSpPr txBox="1"/>
          <p:nvPr/>
        </p:nvSpPr>
        <p:spPr>
          <a:xfrm>
            <a:off x="9801375" y="2553456"/>
            <a:ext cx="4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l-GR" dirty="0"/>
          </a:p>
        </p:txBody>
      </p:sp>
      <p:sp>
        <p:nvSpPr>
          <p:cNvPr id="52" name="TextBox 51"/>
          <p:cNvSpPr txBox="1"/>
          <p:nvPr/>
        </p:nvSpPr>
        <p:spPr>
          <a:xfrm>
            <a:off x="8670050" y="69394"/>
            <a:ext cx="4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l-GR" dirty="0"/>
          </a:p>
        </p:txBody>
      </p:sp>
      <p:sp>
        <p:nvSpPr>
          <p:cNvPr id="53" name="TextBox 52"/>
          <p:cNvSpPr txBox="1"/>
          <p:nvPr/>
        </p:nvSpPr>
        <p:spPr>
          <a:xfrm>
            <a:off x="10550730" y="483035"/>
            <a:ext cx="44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l-GR" dirty="0"/>
          </a:p>
        </p:txBody>
      </p:sp>
      <p:sp>
        <p:nvSpPr>
          <p:cNvPr id="54" name="TextBox 53"/>
          <p:cNvSpPr txBox="1"/>
          <p:nvPr/>
        </p:nvSpPr>
        <p:spPr>
          <a:xfrm>
            <a:off x="9316372" y="4901952"/>
            <a:ext cx="50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l-GR" dirty="0"/>
          </a:p>
        </p:txBody>
      </p:sp>
      <p:sp>
        <p:nvSpPr>
          <p:cNvPr id="55" name="TextBox 54"/>
          <p:cNvSpPr txBox="1"/>
          <p:nvPr/>
        </p:nvSpPr>
        <p:spPr>
          <a:xfrm>
            <a:off x="7211417" y="2768004"/>
            <a:ext cx="50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l-GR" dirty="0"/>
          </a:p>
        </p:txBody>
      </p:sp>
      <p:sp>
        <p:nvSpPr>
          <p:cNvPr id="56" name="TextBox 55"/>
          <p:cNvSpPr txBox="1"/>
          <p:nvPr/>
        </p:nvSpPr>
        <p:spPr>
          <a:xfrm>
            <a:off x="10611834" y="5710007"/>
            <a:ext cx="58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l-GR" dirty="0"/>
          </a:p>
        </p:txBody>
      </p:sp>
      <p:sp>
        <p:nvSpPr>
          <p:cNvPr id="57" name="TextBox 56"/>
          <p:cNvSpPr txBox="1"/>
          <p:nvPr/>
        </p:nvSpPr>
        <p:spPr>
          <a:xfrm>
            <a:off x="8958540" y="3457618"/>
            <a:ext cx="50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l-GR" dirty="0"/>
          </a:p>
        </p:txBody>
      </p:sp>
      <p:sp>
        <p:nvSpPr>
          <p:cNvPr id="58" name="TextBox 57"/>
          <p:cNvSpPr txBox="1"/>
          <p:nvPr/>
        </p:nvSpPr>
        <p:spPr>
          <a:xfrm>
            <a:off x="9648569" y="814336"/>
            <a:ext cx="4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l-GR" dirty="0"/>
          </a:p>
        </p:txBody>
      </p:sp>
      <p:sp>
        <p:nvSpPr>
          <p:cNvPr id="59" name="TextBox 58"/>
          <p:cNvSpPr txBox="1"/>
          <p:nvPr/>
        </p:nvSpPr>
        <p:spPr>
          <a:xfrm>
            <a:off x="8536982" y="1384519"/>
            <a:ext cx="4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l-GR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94" y="5220870"/>
            <a:ext cx="743286" cy="10416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5075" r="9761" b="35135"/>
          <a:stretch/>
        </p:blipFill>
        <p:spPr>
          <a:xfrm>
            <a:off x="4392642" y="2937726"/>
            <a:ext cx="2155938" cy="80040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30591" y="554991"/>
            <a:ext cx="4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l-GR" dirty="0"/>
          </a:p>
        </p:txBody>
      </p:sp>
      <p:sp>
        <p:nvSpPr>
          <p:cNvPr id="64" name="TextBox 63"/>
          <p:cNvSpPr txBox="1"/>
          <p:nvPr/>
        </p:nvSpPr>
        <p:spPr>
          <a:xfrm>
            <a:off x="7561248" y="4445057"/>
            <a:ext cx="4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71186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76</TotalTime>
  <Words>38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Vapor Trail</vt:lpstr>
      <vt:lpstr>         This or that?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or that?</dc:title>
  <dc:creator>Microsoft account</dc:creator>
  <cp:lastModifiedBy>Microsoft account</cp:lastModifiedBy>
  <cp:revision>9</cp:revision>
  <dcterms:created xsi:type="dcterms:W3CDTF">2023-02-01T16:52:13Z</dcterms:created>
  <dcterms:modified xsi:type="dcterms:W3CDTF">2023-02-01T18:09:12Z</dcterms:modified>
</cp:coreProperties>
</file>