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Past progressive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591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9103" y="1499286"/>
            <a:ext cx="579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Was</a:t>
            </a:r>
          </a:p>
          <a:p>
            <a:r>
              <a:rPr lang="en-US" sz="4400" dirty="0" smtClean="0"/>
              <a:t>              +        -</a:t>
            </a:r>
            <a:r>
              <a:rPr lang="en-US" sz="4400" dirty="0" err="1" smtClean="0"/>
              <a:t>ing</a:t>
            </a:r>
            <a:endParaRPr lang="en-US" sz="4400" dirty="0" smtClean="0"/>
          </a:p>
          <a:p>
            <a:r>
              <a:rPr lang="en-US" sz="4400" dirty="0" smtClean="0"/>
              <a:t>Were  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37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1" y="1532237"/>
            <a:ext cx="5017122" cy="3488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789" y="5354595"/>
            <a:ext cx="993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i="1" dirty="0" smtClean="0"/>
              <a:t>was reading </a:t>
            </a:r>
            <a:r>
              <a:rPr lang="en-US" dirty="0" smtClean="0"/>
              <a:t>a book                                    when                               the phone rang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41" y="2059459"/>
            <a:ext cx="3581001" cy="2387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833" y="675503"/>
            <a:ext cx="11178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used for an action interrupted by another action in the past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2421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81" y="535460"/>
            <a:ext cx="1124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used for an action in progress at a specific time in the past</a:t>
            </a:r>
            <a:endParaRPr lang="el-G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77" y="2397210"/>
            <a:ext cx="4541795" cy="3406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6908" y="1532237"/>
            <a:ext cx="803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went to the supermarket at 3 o’clock yesterday and they stayed there until 4:10. 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219569" y="2713680"/>
            <a:ext cx="288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3:30 they </a:t>
            </a:r>
            <a:r>
              <a:rPr lang="en-US" i="1" dirty="0" smtClean="0"/>
              <a:t>were buying</a:t>
            </a:r>
            <a:r>
              <a:rPr lang="en-US" dirty="0" smtClean="0"/>
              <a:t> fruit and vegetables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098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060" y="543697"/>
            <a:ext cx="1034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actions happening at the same time in the past / Parallel actions</a:t>
            </a:r>
            <a:endParaRPr lang="el-G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94" y="1375719"/>
            <a:ext cx="6840740" cy="3853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527589"/>
            <a:ext cx="785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 </a:t>
            </a:r>
            <a:r>
              <a:rPr lang="en-US" i="1" dirty="0" smtClean="0"/>
              <a:t>was watching </a:t>
            </a:r>
            <a:r>
              <a:rPr lang="en-US" dirty="0" smtClean="0"/>
              <a:t>T.V. while he </a:t>
            </a:r>
            <a:r>
              <a:rPr lang="en-US" i="1" dirty="0" smtClean="0"/>
              <a:t>was listening </a:t>
            </a:r>
            <a:r>
              <a:rPr lang="en-US" dirty="0" smtClean="0"/>
              <a:t>to music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756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3" y="1649369"/>
            <a:ext cx="5025081" cy="3766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4659" y="551935"/>
            <a:ext cx="7488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Background information in a story</a:t>
            </a:r>
            <a:endParaRPr lang="el-G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72281" y="5766486"/>
            <a:ext cx="813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was morning. The sun </a:t>
            </a:r>
            <a:r>
              <a:rPr lang="en-US" i="1" dirty="0" smtClean="0"/>
              <a:t>was shining</a:t>
            </a:r>
            <a:r>
              <a:rPr lang="en-US" dirty="0" smtClean="0"/>
              <a:t>, the flowers </a:t>
            </a:r>
            <a:r>
              <a:rPr lang="en-US" i="1" dirty="0" smtClean="0"/>
              <a:t>were blooming</a:t>
            </a:r>
            <a:r>
              <a:rPr lang="en-US" dirty="0" smtClean="0"/>
              <a:t>, the birds </a:t>
            </a:r>
            <a:r>
              <a:rPr lang="en-US" i="1" dirty="0" smtClean="0"/>
              <a:t>were singing</a:t>
            </a:r>
            <a:r>
              <a:rPr lang="en-US" dirty="0" smtClean="0"/>
              <a:t>…. He woke up.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21339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</TotalTime>
  <Words>121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Past progressive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progressive</dc:title>
  <dc:creator>Microsoft account</dc:creator>
  <cp:lastModifiedBy>Microsoft account</cp:lastModifiedBy>
  <cp:revision>4</cp:revision>
  <dcterms:created xsi:type="dcterms:W3CDTF">2022-02-13T16:48:55Z</dcterms:created>
  <dcterms:modified xsi:type="dcterms:W3CDTF">2022-02-13T17:24:05Z</dcterms:modified>
</cp:coreProperties>
</file>