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9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8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19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0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74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87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95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45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5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54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85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A551-C9B7-47BF-B0CE-6FA82E437C2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3FAB-3FD5-424A-AB1D-EC84B82624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34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Used to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514726"/>
            <a:ext cx="9144000" cy="1655762"/>
          </a:xfrm>
          <a:solidFill>
            <a:schemeClr val="accent2"/>
          </a:solidFill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674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9" t="3626" b="9459"/>
          <a:stretch/>
        </p:blipFill>
        <p:spPr>
          <a:xfrm>
            <a:off x="1168400" y="1515533"/>
            <a:ext cx="9728200" cy="2294467"/>
          </a:xfrm>
          <a:prstGeom prst="rect">
            <a:avLst/>
          </a:prstGeom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Used to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896533" y="3970865"/>
            <a:ext cx="8602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Χρησιμοποιούμε </a:t>
            </a:r>
            <a:r>
              <a:rPr lang="en-US" dirty="0" smtClean="0"/>
              <a:t> </a:t>
            </a:r>
            <a:r>
              <a:rPr lang="en-US" b="1" dirty="0" smtClean="0"/>
              <a:t>Used to</a:t>
            </a:r>
            <a:r>
              <a:rPr lang="el-GR" b="1" dirty="0" smtClean="0"/>
              <a:t> + απαρέμφατο </a:t>
            </a:r>
            <a:r>
              <a:rPr lang="el-GR" dirty="0" smtClean="0"/>
              <a:t>για συνήθειες ή καταστάσεις του παρελθόντος που δεν ισχύουν πια. </a:t>
            </a:r>
            <a:r>
              <a:rPr lang="en-US" dirty="0" smtClean="0"/>
              <a:t>e.g. I used to play with dolls when I was five.</a:t>
            </a:r>
          </a:p>
          <a:p>
            <a:r>
              <a:rPr lang="el-GR" b="1" dirty="0" smtClean="0"/>
              <a:t>Προσοχή: </a:t>
            </a:r>
            <a:r>
              <a:rPr lang="el-GR" dirty="0" smtClean="0"/>
              <a:t>Μεταφράζεται στα Ελληνικά με Παρατατικό : κάποτε </a:t>
            </a:r>
            <a:r>
              <a:rPr lang="el-GR" u="sng" dirty="0" smtClean="0"/>
              <a:t>έπαιζα</a:t>
            </a:r>
            <a:r>
              <a:rPr lang="el-GR" dirty="0" smtClean="0"/>
              <a:t> με κούκλες….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Χρησιμοποιείται όπως ο </a:t>
            </a:r>
            <a:r>
              <a:rPr lang="en-US" dirty="0" smtClean="0"/>
              <a:t>Past Simple (</a:t>
            </a:r>
            <a:r>
              <a:rPr lang="el-GR" dirty="0" smtClean="0"/>
              <a:t>συνήθειες και καταστάσεις στο παρελθόν- </a:t>
            </a:r>
            <a:r>
              <a:rPr lang="el-GR" i="1" dirty="0" smtClean="0"/>
              <a:t>μπορούμε να πούμε και  </a:t>
            </a:r>
            <a:r>
              <a:rPr lang="en-US" i="1" dirty="0" smtClean="0"/>
              <a:t>I played with dolls when I was five</a:t>
            </a:r>
            <a:r>
              <a:rPr lang="el-GR" dirty="0" smtClean="0"/>
              <a:t>)</a:t>
            </a:r>
            <a:r>
              <a:rPr lang="en-US" dirty="0" smtClean="0"/>
              <a:t>. </a:t>
            </a:r>
            <a:r>
              <a:rPr lang="el-GR" dirty="0" smtClean="0"/>
              <a:t>Χρησιμοποιούμε όμως </a:t>
            </a:r>
            <a:r>
              <a:rPr lang="en-US" dirty="0"/>
              <a:t>Past Simple </a:t>
            </a:r>
            <a:r>
              <a:rPr lang="el-GR" dirty="0" smtClean="0"/>
              <a:t>και όχι </a:t>
            </a:r>
            <a:r>
              <a:rPr lang="en-US" dirty="0"/>
              <a:t>Used to</a:t>
            </a:r>
            <a:r>
              <a:rPr lang="el-GR" dirty="0"/>
              <a:t> </a:t>
            </a:r>
            <a:r>
              <a:rPr lang="el-GR" dirty="0" smtClean="0"/>
              <a:t>για πράξεις που έγιναν σε συγκεκριμένη στιγμή στο παρελθόν (</a:t>
            </a:r>
            <a:r>
              <a:rPr lang="en-US" dirty="0" smtClean="0"/>
              <a:t>I watched a movie last night)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Αν και μεταφράζεται με Παρατατικό δεν χρησιμοποιείται όπως ο </a:t>
            </a:r>
            <a:r>
              <a:rPr lang="en-US" dirty="0" smtClean="0"/>
              <a:t>Past Continuous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603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Used to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20750" y="1867959"/>
            <a:ext cx="10515600" cy="4351338"/>
          </a:xfrm>
        </p:spPr>
        <p:txBody>
          <a:bodyPr/>
          <a:lstStyle/>
          <a:p>
            <a:r>
              <a:rPr lang="en-US" dirty="0" smtClean="0"/>
              <a:t>I used to play outside when I was 5.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2036233"/>
            <a:ext cx="2233934" cy="15705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84" y="2769658"/>
            <a:ext cx="2095500" cy="21812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99" y="3927210"/>
            <a:ext cx="3352025" cy="20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2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Used to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didn’t use to climb trees.     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955801"/>
            <a:ext cx="4030133" cy="4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5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use to go bungee jumping?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Used to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t="7111" b="8063"/>
          <a:stretch/>
        </p:blipFill>
        <p:spPr>
          <a:xfrm>
            <a:off x="6096000" y="2580323"/>
            <a:ext cx="3990636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525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139</Words>
  <Application>Microsoft Office PowerPoint</Application>
  <PresentationFormat>Ευρεία οθόνη</PresentationFormat>
  <Paragraphs>13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Used to</vt:lpstr>
      <vt:lpstr>Used to </vt:lpstr>
      <vt:lpstr>Used to </vt:lpstr>
      <vt:lpstr>Used to</vt:lpstr>
      <vt:lpstr>Used 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Used to </dc:title>
  <dc:creator>Konstantinos Mazonakis</dc:creator>
  <cp:lastModifiedBy>Konstantinos Mazonakis</cp:lastModifiedBy>
  <cp:revision>11</cp:revision>
  <dcterms:created xsi:type="dcterms:W3CDTF">2020-04-30T10:38:37Z</dcterms:created>
  <dcterms:modified xsi:type="dcterms:W3CDTF">2020-05-07T10:11:59Z</dcterms:modified>
</cp:coreProperties>
</file>