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3/28/2024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3/28/2024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3/28/2024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3/28/2024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3/28/2024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3/28/2024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3/28/2024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3/28/2024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Review unit 5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580197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b="37184"/>
          <a:stretch/>
        </p:blipFill>
        <p:spPr>
          <a:xfrm>
            <a:off x="3320364" y="216373"/>
            <a:ext cx="5600700" cy="164538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815546" y="2026507"/>
            <a:ext cx="605481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Mark</a:t>
            </a:r>
            <a:r>
              <a:rPr lang="en-US" dirty="0" smtClean="0"/>
              <a:t> always </a:t>
            </a:r>
            <a:r>
              <a:rPr lang="en-US" dirty="0" smtClean="0">
                <a:solidFill>
                  <a:srgbClr val="0070C0"/>
                </a:solidFill>
              </a:rPr>
              <a:t>reads</a:t>
            </a:r>
            <a:r>
              <a:rPr lang="en-US" dirty="0" smtClean="0"/>
              <a:t> comics in bed.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Melissa </a:t>
            </a:r>
            <a:r>
              <a:rPr lang="en-US" dirty="0" smtClean="0"/>
              <a:t>never </a:t>
            </a:r>
            <a:r>
              <a:rPr lang="en-US" dirty="0">
                <a:solidFill>
                  <a:srgbClr val="0070C0"/>
                </a:solidFill>
              </a:rPr>
              <a:t>reads</a:t>
            </a:r>
            <a:r>
              <a:rPr lang="en-US" dirty="0"/>
              <a:t> comics in bed.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Oscar</a:t>
            </a:r>
            <a:r>
              <a:rPr lang="en-US" dirty="0" smtClean="0"/>
              <a:t> sometimes </a:t>
            </a:r>
            <a:r>
              <a:rPr lang="en-US" dirty="0">
                <a:solidFill>
                  <a:srgbClr val="0070C0"/>
                </a:solidFill>
              </a:rPr>
              <a:t>reads </a:t>
            </a:r>
            <a:r>
              <a:rPr lang="en-US" dirty="0"/>
              <a:t>comics in bed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Mark often </a:t>
            </a:r>
            <a:r>
              <a:rPr lang="en-US" dirty="0" smtClean="0">
                <a:solidFill>
                  <a:srgbClr val="0070C0"/>
                </a:solidFill>
              </a:rPr>
              <a:t>watches</a:t>
            </a:r>
            <a:r>
              <a:rPr lang="en-US" dirty="0" smtClean="0"/>
              <a:t> T.V. in the afternoon</a:t>
            </a:r>
          </a:p>
          <a:p>
            <a:r>
              <a:rPr lang="en-US" dirty="0" smtClean="0"/>
              <a:t>Melissa never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watches </a:t>
            </a:r>
            <a:r>
              <a:rPr lang="en-US" dirty="0"/>
              <a:t>T.V. in the afternoon</a:t>
            </a:r>
            <a:endParaRPr lang="en-US" dirty="0" smtClean="0"/>
          </a:p>
          <a:p>
            <a:r>
              <a:rPr lang="en-US" dirty="0" smtClean="0"/>
              <a:t>Oscar sometimes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watches</a:t>
            </a:r>
            <a:r>
              <a:rPr lang="en-US" dirty="0"/>
              <a:t> T.V. in the </a:t>
            </a:r>
            <a:r>
              <a:rPr lang="en-US" dirty="0" smtClean="0"/>
              <a:t>afternoon</a:t>
            </a:r>
          </a:p>
          <a:p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Mark</a:t>
            </a:r>
            <a:r>
              <a:rPr lang="en-US" dirty="0"/>
              <a:t> always </a:t>
            </a:r>
            <a:r>
              <a:rPr lang="en-US" dirty="0" smtClean="0">
                <a:solidFill>
                  <a:srgbClr val="0070C0"/>
                </a:solidFill>
              </a:rPr>
              <a:t>cleans</a:t>
            </a:r>
            <a:r>
              <a:rPr lang="en-US" dirty="0" smtClean="0"/>
              <a:t> his shoes.</a:t>
            </a:r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Melissa </a:t>
            </a:r>
            <a:r>
              <a:rPr lang="en-US" dirty="0" smtClean="0"/>
              <a:t>sometimes </a:t>
            </a:r>
            <a:r>
              <a:rPr lang="en-US" dirty="0">
                <a:solidFill>
                  <a:srgbClr val="0070C0"/>
                </a:solidFill>
              </a:rPr>
              <a:t>cleans</a:t>
            </a:r>
            <a:r>
              <a:rPr lang="en-US" dirty="0"/>
              <a:t> </a:t>
            </a:r>
            <a:r>
              <a:rPr lang="en-US" dirty="0" smtClean="0"/>
              <a:t>her shoes.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Oscar</a:t>
            </a:r>
            <a:r>
              <a:rPr lang="en-US" dirty="0" smtClean="0"/>
              <a:t> never </a:t>
            </a:r>
            <a:r>
              <a:rPr lang="en-US" dirty="0">
                <a:solidFill>
                  <a:srgbClr val="0070C0"/>
                </a:solidFill>
              </a:rPr>
              <a:t>cleans</a:t>
            </a:r>
            <a:r>
              <a:rPr lang="en-US" dirty="0"/>
              <a:t> his </a:t>
            </a:r>
            <a:r>
              <a:rPr lang="en-US" dirty="0" smtClean="0"/>
              <a:t>shoes.</a:t>
            </a:r>
          </a:p>
          <a:p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Mark</a:t>
            </a:r>
            <a:r>
              <a:rPr lang="en-US" dirty="0"/>
              <a:t> </a:t>
            </a:r>
            <a:r>
              <a:rPr lang="en-US" dirty="0" smtClean="0"/>
              <a:t>often </a:t>
            </a:r>
            <a:r>
              <a:rPr lang="en-US" dirty="0" smtClean="0">
                <a:solidFill>
                  <a:srgbClr val="0070C0"/>
                </a:solidFill>
              </a:rPr>
              <a:t>eats</a:t>
            </a:r>
            <a:r>
              <a:rPr lang="en-US" dirty="0" smtClean="0"/>
              <a:t> fast food.</a:t>
            </a:r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Melissa </a:t>
            </a:r>
            <a:r>
              <a:rPr lang="en-US" dirty="0"/>
              <a:t>never </a:t>
            </a:r>
            <a:r>
              <a:rPr lang="en-US" dirty="0">
                <a:solidFill>
                  <a:srgbClr val="0070C0"/>
                </a:solidFill>
              </a:rPr>
              <a:t>eats</a:t>
            </a:r>
            <a:r>
              <a:rPr lang="en-US" dirty="0"/>
              <a:t> fast food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Oscar</a:t>
            </a:r>
            <a:r>
              <a:rPr lang="en-US" dirty="0"/>
              <a:t> sometimes </a:t>
            </a:r>
            <a:r>
              <a:rPr lang="en-US" dirty="0">
                <a:solidFill>
                  <a:srgbClr val="0070C0"/>
                </a:solidFill>
              </a:rPr>
              <a:t>eats</a:t>
            </a:r>
            <a:r>
              <a:rPr lang="en-US" dirty="0"/>
              <a:t> fast </a:t>
            </a:r>
            <a:r>
              <a:rPr lang="en-US" dirty="0" smtClean="0"/>
              <a:t>food.</a:t>
            </a:r>
          </a:p>
          <a:p>
            <a:endParaRPr lang="el-GR" dirty="0"/>
          </a:p>
        </p:txBody>
      </p:sp>
      <p:sp>
        <p:nvSpPr>
          <p:cNvPr id="5" name="TextBox 4"/>
          <p:cNvSpPr txBox="1"/>
          <p:nvPr/>
        </p:nvSpPr>
        <p:spPr>
          <a:xfrm>
            <a:off x="6890436" y="2413687"/>
            <a:ext cx="520270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Mark</a:t>
            </a:r>
            <a:r>
              <a:rPr lang="en-US" dirty="0"/>
              <a:t> </a:t>
            </a:r>
            <a:r>
              <a:rPr lang="en-US" dirty="0" smtClean="0"/>
              <a:t>never </a:t>
            </a:r>
            <a:r>
              <a:rPr lang="en-US" dirty="0" smtClean="0">
                <a:solidFill>
                  <a:srgbClr val="0070C0"/>
                </a:solidFill>
              </a:rPr>
              <a:t>helps</a:t>
            </a:r>
            <a:r>
              <a:rPr lang="en-US" dirty="0" smtClean="0"/>
              <a:t> his mum.</a:t>
            </a:r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Melissa </a:t>
            </a:r>
            <a:r>
              <a:rPr lang="en-US" dirty="0" smtClean="0"/>
              <a:t>sometimes </a:t>
            </a:r>
            <a:r>
              <a:rPr lang="en-US" dirty="0">
                <a:solidFill>
                  <a:srgbClr val="0070C0"/>
                </a:solidFill>
              </a:rPr>
              <a:t>helps</a:t>
            </a:r>
            <a:r>
              <a:rPr lang="en-US" dirty="0"/>
              <a:t> </a:t>
            </a:r>
            <a:r>
              <a:rPr lang="en-US" dirty="0" smtClean="0"/>
              <a:t>her </a:t>
            </a:r>
            <a:r>
              <a:rPr lang="en-US" dirty="0"/>
              <a:t>mum.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Oscar</a:t>
            </a:r>
            <a:r>
              <a:rPr lang="en-US" dirty="0" smtClean="0"/>
              <a:t> always </a:t>
            </a:r>
            <a:r>
              <a:rPr lang="en-US" dirty="0">
                <a:solidFill>
                  <a:srgbClr val="0070C0"/>
                </a:solidFill>
              </a:rPr>
              <a:t>helps</a:t>
            </a:r>
            <a:r>
              <a:rPr lang="en-US" dirty="0"/>
              <a:t> his mum.</a:t>
            </a:r>
          </a:p>
          <a:p>
            <a:endParaRPr lang="el-GR" dirty="0"/>
          </a:p>
        </p:txBody>
      </p:sp>
      <p:sp>
        <p:nvSpPr>
          <p:cNvPr id="6" name="TextBox 5"/>
          <p:cNvSpPr txBox="1"/>
          <p:nvPr/>
        </p:nvSpPr>
        <p:spPr>
          <a:xfrm>
            <a:off x="9555892" y="659027"/>
            <a:ext cx="10626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p. 67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61876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3894" y="1021297"/>
            <a:ext cx="10438378" cy="329552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110680" y="2669059"/>
            <a:ext cx="13592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decorate</a:t>
            </a: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072182" y="2685534"/>
            <a:ext cx="5890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put</a:t>
            </a: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95815" y="3017110"/>
            <a:ext cx="6960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sing</a:t>
            </a: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99253" y="3393308"/>
            <a:ext cx="13592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open</a:t>
            </a: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955057" y="3666965"/>
            <a:ext cx="621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eat</a:t>
            </a: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555892" y="659027"/>
            <a:ext cx="10626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p. 68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770768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4263" y="1742817"/>
            <a:ext cx="9983226" cy="2145442"/>
          </a:xfrm>
          <a:prstGeom prst="rect">
            <a:avLst/>
          </a:prstGeom>
        </p:spPr>
      </p:pic>
      <p:sp>
        <p:nvSpPr>
          <p:cNvPr id="3" name="Oval 2"/>
          <p:cNvSpPr/>
          <p:nvPr/>
        </p:nvSpPr>
        <p:spPr>
          <a:xfrm>
            <a:off x="9662984" y="1754659"/>
            <a:ext cx="444843" cy="395417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4" name="Oval 3"/>
          <p:cNvSpPr/>
          <p:nvPr/>
        </p:nvSpPr>
        <p:spPr>
          <a:xfrm>
            <a:off x="9662983" y="2420121"/>
            <a:ext cx="444843" cy="395417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Oval 4"/>
          <p:cNvSpPr/>
          <p:nvPr/>
        </p:nvSpPr>
        <p:spPr>
          <a:xfrm>
            <a:off x="8771237" y="2977978"/>
            <a:ext cx="444843" cy="395417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Oval 5"/>
          <p:cNvSpPr/>
          <p:nvPr/>
        </p:nvSpPr>
        <p:spPr>
          <a:xfrm>
            <a:off x="9662982" y="3384850"/>
            <a:ext cx="444843" cy="395417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Oval 6"/>
          <p:cNvSpPr/>
          <p:nvPr/>
        </p:nvSpPr>
        <p:spPr>
          <a:xfrm>
            <a:off x="8802130" y="2697891"/>
            <a:ext cx="444843" cy="395417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TextBox 7"/>
          <p:cNvSpPr txBox="1"/>
          <p:nvPr/>
        </p:nvSpPr>
        <p:spPr>
          <a:xfrm>
            <a:off x="9555892" y="659027"/>
            <a:ext cx="10626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p. 68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976162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83089" y="181875"/>
            <a:ext cx="6924675" cy="654367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431957" y="2314832"/>
            <a:ext cx="1598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custom</a:t>
            </a: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431957" y="2704073"/>
            <a:ext cx="5025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hill</a:t>
            </a: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74757" y="4157040"/>
            <a:ext cx="10997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breaks</a:t>
            </a: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83211" y="3469502"/>
            <a:ext cx="10173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game</a:t>
            </a: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149546" y="4522939"/>
            <a:ext cx="11162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garden</a:t>
            </a: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502875" y="3072714"/>
            <a:ext cx="15775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winner</a:t>
            </a:r>
            <a:endParaRPr lang="el-G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8717264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C4220D"/>
      </a:accent1>
      <a:accent2>
        <a:srgbClr val="EB7712"/>
      </a:accent2>
      <a:accent3>
        <a:srgbClr val="ECBD31"/>
      </a:accent3>
      <a:accent4>
        <a:srgbClr val="92CE4A"/>
      </a:accent4>
      <a:accent5>
        <a:srgbClr val="50CFB4"/>
      </a:accent5>
      <a:accent6>
        <a:srgbClr val="0D8EC5"/>
      </a:accent6>
      <a:hlink>
        <a:srgbClr val="EA5A0C"/>
      </a:hlink>
      <a:folHlink>
        <a:srgbClr val="F09D3A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FE1EB5C7-81A8-4CBA-AE6E-B3BF73DC389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TM04033937[[fn=Vapor Trail]]</Template>
  <TotalTime>24</TotalTime>
  <Words>122</Words>
  <Application>Microsoft Office PowerPoint</Application>
  <PresentationFormat>Widescreen</PresentationFormat>
  <Paragraphs>33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Century Gothic</vt:lpstr>
      <vt:lpstr>Vapor Trail</vt:lpstr>
      <vt:lpstr>Review unit 5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Review unit 5</dc:title>
  <dc:creator>Microsoft account</dc:creator>
  <cp:lastModifiedBy>Microsoft account</cp:lastModifiedBy>
  <cp:revision>4</cp:revision>
  <dcterms:created xsi:type="dcterms:W3CDTF">2024-03-28T18:13:26Z</dcterms:created>
  <dcterms:modified xsi:type="dcterms:W3CDTF">2024-03-28T18:37:35Z</dcterms:modified>
</cp:coreProperties>
</file>