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PRESENT SIMPLE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187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486" y="1399918"/>
            <a:ext cx="3793981" cy="2134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4768" y="1482811"/>
            <a:ext cx="546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they do their homework every day?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722076" y="1852143"/>
            <a:ext cx="165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Yes, they do.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412789" y="4039974"/>
            <a:ext cx="546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 he always play football at night?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855" y="3422136"/>
            <a:ext cx="2117166" cy="2437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1460" y="4409306"/>
            <a:ext cx="197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No, he doesn’t.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5620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990" y="1093224"/>
            <a:ext cx="24504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REMEMBER!!!</a:t>
            </a:r>
          </a:p>
          <a:p>
            <a:endParaRPr lang="en-US" dirty="0"/>
          </a:p>
          <a:p>
            <a:r>
              <a:rPr lang="en-US" dirty="0" smtClean="0"/>
              <a:t>he</a:t>
            </a:r>
          </a:p>
          <a:p>
            <a:r>
              <a:rPr lang="en-US" dirty="0" smtClean="0"/>
              <a:t>she</a:t>
            </a:r>
          </a:p>
          <a:p>
            <a:r>
              <a:rPr lang="en-US" dirty="0" smtClean="0"/>
              <a:t>it</a:t>
            </a:r>
            <a:endParaRPr lang="el-GR" dirty="0"/>
          </a:p>
        </p:txBody>
      </p:sp>
      <p:sp>
        <p:nvSpPr>
          <p:cNvPr id="4" name="Right Brace 3"/>
          <p:cNvSpPr/>
          <p:nvPr/>
        </p:nvSpPr>
        <p:spPr>
          <a:xfrm>
            <a:off x="1720199" y="1799652"/>
            <a:ext cx="345989" cy="7908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2177983" y="2010402"/>
            <a:ext cx="63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s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107990" y="3965333"/>
            <a:ext cx="617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  <a:p>
            <a:r>
              <a:rPr lang="en-US" dirty="0" smtClean="0"/>
              <a:t>s</a:t>
            </a:r>
          </a:p>
          <a:p>
            <a:r>
              <a:rPr lang="en-US" dirty="0" err="1" smtClean="0"/>
              <a:t>ss</a:t>
            </a:r>
            <a:endParaRPr lang="en-US" dirty="0" smtClean="0"/>
          </a:p>
          <a:p>
            <a:r>
              <a:rPr lang="en-US" dirty="0" err="1" smtClean="0"/>
              <a:t>sh</a:t>
            </a:r>
            <a:endParaRPr lang="en-US" dirty="0" smtClean="0"/>
          </a:p>
          <a:p>
            <a:r>
              <a:rPr lang="en-US" dirty="0" err="1" smtClean="0"/>
              <a:t>ch</a:t>
            </a:r>
            <a:endParaRPr lang="en-US" dirty="0" smtClean="0"/>
          </a:p>
          <a:p>
            <a:r>
              <a:rPr lang="en-US" dirty="0" smtClean="0"/>
              <a:t>x</a:t>
            </a:r>
          </a:p>
          <a:p>
            <a:r>
              <a:rPr lang="en-US" dirty="0" smtClean="0"/>
              <a:t>o </a:t>
            </a:r>
            <a:endParaRPr lang="el-GR" dirty="0"/>
          </a:p>
        </p:txBody>
      </p:sp>
      <p:sp>
        <p:nvSpPr>
          <p:cNvPr id="8" name="Right Brace 7"/>
          <p:cNvSpPr/>
          <p:nvPr/>
        </p:nvSpPr>
        <p:spPr>
          <a:xfrm>
            <a:off x="1705234" y="4158910"/>
            <a:ext cx="403654" cy="14745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2215981" y="4711530"/>
            <a:ext cx="63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</a:t>
            </a:r>
            <a:r>
              <a:rPr lang="en-US" dirty="0" err="1" smtClean="0"/>
              <a:t>es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1" y="4442442"/>
            <a:ext cx="5634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  <a:p>
            <a:r>
              <a:rPr lang="en-US" dirty="0" smtClean="0"/>
              <a:t>Consonant +y          </a:t>
            </a:r>
            <a:r>
              <a:rPr lang="en-US" strike="sngStrike" dirty="0" err="1" smtClean="0"/>
              <a:t>y</a:t>
            </a:r>
            <a:r>
              <a:rPr lang="en-US" dirty="0" smtClean="0"/>
              <a:t> </a:t>
            </a:r>
            <a:r>
              <a:rPr lang="en-US" u="sng" dirty="0" err="1" smtClean="0"/>
              <a:t>ies</a:t>
            </a:r>
            <a:r>
              <a:rPr lang="en-US" dirty="0" smtClean="0"/>
              <a:t>  e.g.  I study-he studies</a:t>
            </a:r>
          </a:p>
          <a:p>
            <a:endParaRPr lang="en-US" dirty="0"/>
          </a:p>
          <a:p>
            <a:r>
              <a:rPr lang="en-US" dirty="0" smtClean="0"/>
              <a:t>Vowel +y        </a:t>
            </a:r>
            <a:r>
              <a:rPr lang="en-US" u="sng" dirty="0" smtClean="0"/>
              <a:t>s</a:t>
            </a:r>
            <a:r>
              <a:rPr lang="en-US" dirty="0" smtClean="0"/>
              <a:t>  e.g. I play –she plays</a:t>
            </a:r>
            <a:endParaRPr lang="el-GR" dirty="0"/>
          </a:p>
        </p:txBody>
      </p:sp>
      <p:sp>
        <p:nvSpPr>
          <p:cNvPr id="11" name="Right Arrow 10"/>
          <p:cNvSpPr/>
          <p:nvPr/>
        </p:nvSpPr>
        <p:spPr>
          <a:xfrm>
            <a:off x="5758249" y="4757214"/>
            <a:ext cx="230659" cy="323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ight Arrow 13"/>
          <p:cNvSpPr/>
          <p:nvPr/>
        </p:nvSpPr>
        <p:spPr>
          <a:xfrm>
            <a:off x="5206313" y="5309834"/>
            <a:ext cx="230659" cy="323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/>
          <p:cNvSpPr txBox="1"/>
          <p:nvPr/>
        </p:nvSpPr>
        <p:spPr>
          <a:xfrm>
            <a:off x="5074507" y="631559"/>
            <a:ext cx="4761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Questions</a:t>
            </a:r>
          </a:p>
          <a:p>
            <a:r>
              <a:rPr lang="en-US" b="1" dirty="0" smtClean="0"/>
              <a:t>Do </a:t>
            </a:r>
            <a:r>
              <a:rPr lang="en-US" dirty="0" smtClean="0"/>
              <a:t>you like broccoli?   Yes, I do</a:t>
            </a:r>
          </a:p>
          <a:p>
            <a:r>
              <a:rPr lang="en-US" b="1" dirty="0" smtClean="0"/>
              <a:t>Does</a:t>
            </a:r>
            <a:r>
              <a:rPr lang="en-US" dirty="0" smtClean="0"/>
              <a:t> he swim in the sea? No, he doesn’t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3937687" y="1799652"/>
            <a:ext cx="6063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Negatives</a:t>
            </a:r>
          </a:p>
          <a:p>
            <a:r>
              <a:rPr lang="en-US" dirty="0" smtClean="0"/>
              <a:t>I </a:t>
            </a:r>
            <a:r>
              <a:rPr lang="en-US" b="1" dirty="0" smtClean="0"/>
              <a:t>do</a:t>
            </a:r>
            <a:r>
              <a:rPr lang="en-US" dirty="0" smtClean="0"/>
              <a:t> </a:t>
            </a:r>
            <a:r>
              <a:rPr lang="en-US" b="1" dirty="0" smtClean="0"/>
              <a:t>not/don’t</a:t>
            </a:r>
            <a:r>
              <a:rPr lang="en-US" dirty="0" smtClean="0"/>
              <a:t> play soccer</a:t>
            </a:r>
          </a:p>
          <a:p>
            <a:r>
              <a:rPr lang="en-US" dirty="0" smtClean="0"/>
              <a:t>She </a:t>
            </a:r>
            <a:r>
              <a:rPr lang="en-US" b="1" dirty="0" smtClean="0"/>
              <a:t>does not/ doesn’t </a:t>
            </a:r>
            <a:r>
              <a:rPr lang="en-US" dirty="0" smtClean="0"/>
              <a:t>watch horror movies</a:t>
            </a:r>
            <a:endParaRPr lang="el-G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33103" y="5898292"/>
            <a:ext cx="135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, e, </a:t>
            </a:r>
            <a:r>
              <a:rPr lang="en-US" dirty="0" err="1" smtClean="0"/>
              <a:t>i</a:t>
            </a:r>
            <a:r>
              <a:rPr lang="en-US" dirty="0" smtClean="0"/>
              <a:t>, o, u</a:t>
            </a:r>
            <a:endParaRPr lang="el-GR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36076" y="5535116"/>
            <a:ext cx="98854" cy="36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333103" y="5898292"/>
            <a:ext cx="1351005" cy="4448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411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0800000">
            <a:off x="6985685" y="914400"/>
            <a:ext cx="4053017" cy="4695568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7232822" y="972065"/>
            <a:ext cx="355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always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7354327" y="1614443"/>
            <a:ext cx="330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usually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7632355" y="2137034"/>
            <a:ext cx="275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often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7941274" y="2728781"/>
            <a:ext cx="222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sometimes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7986583" y="326218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rarely/seldom/ hardly ever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8493210" y="4200442"/>
            <a:ext cx="102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never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1054444" y="1341397"/>
            <a:ext cx="1886465" cy="795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749644" y="1341397"/>
            <a:ext cx="46543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adverbs of frequency </a:t>
            </a:r>
            <a:r>
              <a:rPr lang="en-US" b="1" dirty="0" smtClean="0"/>
              <a:t>before </a:t>
            </a:r>
            <a:r>
              <a:rPr lang="en-US" dirty="0" smtClean="0"/>
              <a:t>the main verbs or </a:t>
            </a:r>
            <a:r>
              <a:rPr lang="en-US" b="1" dirty="0" smtClean="0"/>
              <a:t>after </a:t>
            </a:r>
            <a:r>
              <a:rPr lang="en-US" dirty="0" smtClean="0"/>
              <a:t>auxiliary verbs.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He seldom wears a coat.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She is always late.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Do they often play chess?</a:t>
            </a:r>
          </a:p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They don’t usually sleep late.</a:t>
            </a:r>
            <a:endParaRPr lang="el-GR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4573" y="3908515"/>
            <a:ext cx="39294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time expressions:</a:t>
            </a:r>
          </a:p>
          <a:p>
            <a:r>
              <a:rPr lang="en-US" dirty="0" smtClean="0"/>
              <a:t>every day/week/month/year</a:t>
            </a:r>
          </a:p>
          <a:p>
            <a:r>
              <a:rPr lang="en-US" dirty="0" smtClean="0"/>
              <a:t>Once a week</a:t>
            </a:r>
          </a:p>
          <a:p>
            <a:r>
              <a:rPr lang="en-US" dirty="0" smtClean="0"/>
              <a:t>Twice a year</a:t>
            </a:r>
          </a:p>
          <a:p>
            <a:r>
              <a:rPr lang="en-US" dirty="0" smtClean="0"/>
              <a:t>Three times a month</a:t>
            </a:r>
          </a:p>
          <a:p>
            <a:r>
              <a:rPr lang="en-US" dirty="0" smtClean="0"/>
              <a:t>On Mondays</a:t>
            </a:r>
          </a:p>
          <a:p>
            <a:r>
              <a:rPr lang="en-US" dirty="0" smtClean="0"/>
              <a:t>At the weekend</a:t>
            </a:r>
          </a:p>
          <a:p>
            <a:endParaRPr lang="en-US" dirty="0" smtClean="0"/>
          </a:p>
          <a:p>
            <a:endParaRPr lang="el-GR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354327" y="1458097"/>
            <a:ext cx="3307492" cy="16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62335" y="2007457"/>
            <a:ext cx="2858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605" y="2586681"/>
            <a:ext cx="1927654" cy="2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196649" y="3227345"/>
            <a:ext cx="1672281" cy="186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550876" y="4200442"/>
            <a:ext cx="8979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21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55" y="906162"/>
            <a:ext cx="2223131" cy="1482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182" y="1257683"/>
            <a:ext cx="2424113" cy="1529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108" y="2136806"/>
            <a:ext cx="2256252" cy="1269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60010" y="3405948"/>
            <a:ext cx="1996247" cy="1329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030" y="2307323"/>
            <a:ext cx="2292991" cy="1289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55" y="3405948"/>
            <a:ext cx="2332142" cy="1554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872" y="4759775"/>
            <a:ext cx="2436565" cy="1621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771" y="2771377"/>
            <a:ext cx="2679231" cy="17857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23" y="3680143"/>
            <a:ext cx="1890157" cy="2409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0203" y="4557085"/>
            <a:ext cx="2235669" cy="1490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8599" y="1647567"/>
            <a:ext cx="2369687" cy="1580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0585" y="5036272"/>
            <a:ext cx="1852514" cy="15529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2307" y="3681450"/>
            <a:ext cx="2031598" cy="1354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81554" y="2556931"/>
            <a:ext cx="2163223" cy="11232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58133" y="369116"/>
            <a:ext cx="4964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do they do? How often?</a:t>
            </a:r>
            <a:endParaRPr lang="el-GR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367116" y="888351"/>
            <a:ext cx="141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Samantha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4237" y="2301858"/>
            <a:ext cx="129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Adam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35863" y="1327913"/>
            <a:ext cx="129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Oliver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1854" y="1678574"/>
            <a:ext cx="129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Henry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6278" y="4628959"/>
            <a:ext cx="129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Jack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7252" y="4806609"/>
            <a:ext cx="61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Leo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47135" y="6171150"/>
            <a:ext cx="129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Luke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4007" y="3405948"/>
            <a:ext cx="129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Dylan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0794" y="3590614"/>
            <a:ext cx="879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Olivia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916" y="2857322"/>
            <a:ext cx="925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Claire 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4274" y="3444526"/>
            <a:ext cx="70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Julia 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8114" y="2952226"/>
            <a:ext cx="848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Olive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27709" y="2253191"/>
            <a:ext cx="71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Amy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52696" y="4663977"/>
            <a:ext cx="198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Eric &amp; Oscar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8987" y="5138509"/>
            <a:ext cx="2382473" cy="1589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738751" y="5124362"/>
            <a:ext cx="97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Naomi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1208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237</TotalTime>
  <Words>203</Words>
  <Application>Microsoft Office PowerPoint</Application>
  <PresentationFormat>Widescreen</PresentationFormat>
  <Paragraphs>65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Vapor Trail</vt:lpstr>
      <vt:lpstr>THE PRESENT SIMPLE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PRESENT SIMPLE</dc:title>
  <dc:creator>Microsoft account</dc:creator>
  <cp:lastModifiedBy>Microsoft account</cp:lastModifiedBy>
  <cp:revision>16</cp:revision>
  <dcterms:created xsi:type="dcterms:W3CDTF">2024-03-19T13:27:35Z</dcterms:created>
  <dcterms:modified xsi:type="dcterms:W3CDTF">2024-03-28T18:50:27Z</dcterms:modified>
</cp:coreProperties>
</file>