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533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78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60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60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781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237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727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707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719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98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46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A2F02-5785-418E-99B8-6D7EF44C74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EC1AD-4D97-4B1E-B2E1-531336DCEF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48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Πίνακες ζωγραφικής με κύκλους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Κύκλος είναι και γυρίζει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63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Κύκλου χρωματιστοί</a:t>
            </a:r>
            <a:br>
              <a:rPr lang="el-GR" sz="3600" dirty="0" smtClean="0"/>
            </a:br>
            <a:r>
              <a:rPr lang="el-GR" sz="3600" dirty="0" smtClean="0"/>
              <a:t>Μικροί, μεσαίοι και μεγάλοι.</a:t>
            </a:r>
            <a:br>
              <a:rPr lang="el-GR" sz="3600" dirty="0" smtClean="0"/>
            </a:br>
            <a:r>
              <a:rPr lang="el-GR" sz="3600" dirty="0" smtClean="0"/>
              <a:t>Πόσους μπορείς να μετρήσεις</a:t>
            </a:r>
            <a:r>
              <a:rPr lang="en-US" sz="3600" dirty="0" smtClean="0"/>
              <a:t>;</a:t>
            </a:r>
            <a:endParaRPr lang="el-GR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276163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Η χαρά της ζωής. Έτσι λέγεται ο πίνακας</a:t>
            </a:r>
            <a:br>
              <a:rPr lang="el-GR" sz="2800" dirty="0" smtClean="0"/>
            </a:br>
            <a:r>
              <a:rPr lang="el-GR" sz="2800" dirty="0"/>
              <a:t> </a:t>
            </a:r>
            <a:r>
              <a:rPr lang="el-GR" sz="2800" dirty="0" smtClean="0"/>
              <a:t>Σου αρέσει το παιχνίδι</a:t>
            </a:r>
            <a:r>
              <a:rPr lang="en-US" sz="2800" dirty="0" smtClean="0"/>
              <a:t>;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/>
              <a:t> </a:t>
            </a:r>
            <a:r>
              <a:rPr lang="el-GR" sz="2800" dirty="0" smtClean="0"/>
              <a:t>Παίξε το γύρω γύρω όλοι με τους φίλους σου</a:t>
            </a:r>
            <a:endParaRPr lang="el-G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411778"/>
            <a:ext cx="4536504" cy="5325461"/>
          </a:xfrm>
        </p:spPr>
      </p:pic>
    </p:spTree>
    <p:extLst>
      <p:ext uri="{BB962C8B-B14F-4D97-AF65-F5344CB8AC3E}">
        <p14:creationId xmlns:p14="http://schemas.microsoft.com/office/powerpoint/2010/main" val="377901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Κύκλοι ο ένας μέσα στον άλλο.</a:t>
            </a:r>
            <a:br>
              <a:rPr lang="el-GR" sz="2400" dirty="0" smtClean="0"/>
            </a:br>
            <a:r>
              <a:rPr lang="el-GR" sz="2400" dirty="0" smtClean="0"/>
              <a:t>Χρησιμοποίησε στρογγυλά αντικείμενα για να φτιάξεις και συ τέτοιους κύκλους</a:t>
            </a:r>
            <a:endParaRPr lang="el-GR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18" y="1338576"/>
            <a:ext cx="6953158" cy="5186767"/>
          </a:xfrm>
        </p:spPr>
      </p:pic>
    </p:spTree>
    <p:extLst>
      <p:ext uri="{BB962C8B-B14F-4D97-AF65-F5344CB8AC3E}">
        <p14:creationId xmlns:p14="http://schemas.microsoft.com/office/powerpoint/2010/main" val="388331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Χρωματιστές κηλίδες.</a:t>
            </a:r>
            <a:br>
              <a:rPr lang="el-GR" sz="2800" dirty="0" smtClean="0"/>
            </a:br>
            <a:r>
              <a:rPr lang="el-GR" sz="2800" dirty="0"/>
              <a:t> </a:t>
            </a:r>
            <a:r>
              <a:rPr lang="el-GR" sz="2800" dirty="0" smtClean="0"/>
              <a:t>Βάλε χρώμα σε ένα μπουκάλι για σαπουνόφουσκες και δοκίμασε να τις σκάσεις πάνω σε άσπρο χαρτί.</a:t>
            </a:r>
            <a:endParaRPr lang="el-GR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302" y="1600200"/>
            <a:ext cx="4601395" cy="4525963"/>
          </a:xfrm>
        </p:spPr>
      </p:pic>
    </p:spTree>
    <p:extLst>
      <p:ext uri="{BB962C8B-B14F-4D97-AF65-F5344CB8AC3E}">
        <p14:creationId xmlns:p14="http://schemas.microsoft.com/office/powerpoint/2010/main" val="90578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Πίνακες ζωγραφικής με κύκλους</vt:lpstr>
      <vt:lpstr>Κύκλου χρωματιστοί Μικροί, μεσαίοι και μεγάλοι. Πόσους μπορείς να μετρήσεις;</vt:lpstr>
      <vt:lpstr>Η χαρά της ζωής. Έτσι λέγεται ο πίνακας  Σου αρέσει το παιχνίδι;  Παίξε το γύρω γύρω όλοι με τους φίλους σου</vt:lpstr>
      <vt:lpstr>Κύκλοι ο ένας μέσα στον άλλο. Χρησιμοποίησε στρογγυλά αντικείμενα για να φτιάξεις και συ τέτοιους κύκλους</vt:lpstr>
      <vt:lpstr>Χρωματιστές κηλίδες.  Βάλε χρώμα σε ένα μπουκάλι για σαπουνόφουσκες και δοκίμασε να τις σκάσεις πάνω σε άσπρο χαρτί.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Κύκλος</dc:title>
  <dc:creator>Lenovo</dc:creator>
  <cp:lastModifiedBy>Lenovo</cp:lastModifiedBy>
  <cp:revision>3</cp:revision>
  <dcterms:created xsi:type="dcterms:W3CDTF">2024-11-24T21:12:26Z</dcterms:created>
  <dcterms:modified xsi:type="dcterms:W3CDTF">2024-11-24T21:35:24Z</dcterms:modified>
</cp:coreProperties>
</file>