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E19-8CA6-45B7-B328-8E342E521BE7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A7EA-7B8D-49C0-BC56-016C2E1653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E19-8CA6-45B7-B328-8E342E521BE7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A7EA-7B8D-49C0-BC56-016C2E1653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E19-8CA6-45B7-B328-8E342E521BE7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A7EA-7B8D-49C0-BC56-016C2E1653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E19-8CA6-45B7-B328-8E342E521BE7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A7EA-7B8D-49C0-BC56-016C2E1653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E19-8CA6-45B7-B328-8E342E521BE7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A7EA-7B8D-49C0-BC56-016C2E1653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E19-8CA6-45B7-B328-8E342E521BE7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A7EA-7B8D-49C0-BC56-016C2E1653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E19-8CA6-45B7-B328-8E342E521BE7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A7EA-7B8D-49C0-BC56-016C2E1653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E19-8CA6-45B7-B328-8E342E521BE7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A7EA-7B8D-49C0-BC56-016C2E1653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E19-8CA6-45B7-B328-8E342E521BE7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A7EA-7B8D-49C0-BC56-016C2E1653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E19-8CA6-45B7-B328-8E342E521BE7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A7EA-7B8D-49C0-BC56-016C2E1653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E19-8CA6-45B7-B328-8E342E521BE7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A7EA-7B8D-49C0-BC56-016C2E1653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E19-8CA6-45B7-B328-8E342E521BE7}" type="datetimeFigureOut">
              <a:rPr lang="el-GR" smtClean="0"/>
              <a:pPr/>
              <a:t>23/11/2020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1A7EA-7B8D-49C0-BC56-016C2E16530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14.Φτιάχνω γεωμετρικά σχήματα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Σελίδες </a:t>
            </a:r>
            <a:r>
              <a:rPr lang="el-GR" dirty="0" smtClean="0"/>
              <a:t>40-4</a:t>
            </a:r>
            <a:r>
              <a:rPr lang="en-US" dirty="0" smtClean="0"/>
              <a:t>1</a:t>
            </a:r>
            <a:r>
              <a:rPr lang="el-GR" dirty="0" smtClean="0"/>
              <a:t> </a:t>
            </a:r>
            <a:r>
              <a:rPr lang="el-GR" dirty="0" smtClean="0"/>
              <a:t>Β.Μ.</a:t>
            </a:r>
          </a:p>
          <a:p>
            <a:r>
              <a:rPr lang="el-GR" dirty="0" smtClean="0"/>
              <a:t>και 34-36Τ.Ε. 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206" y="642918"/>
            <a:ext cx="760757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823" y="642918"/>
            <a:ext cx="733835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Χρειάζομαι γνώμονα και χάρακα</a:t>
            </a:r>
            <a:endParaRPr lang="el-GR" dirty="0"/>
          </a:p>
        </p:txBody>
      </p:sp>
      <p:pic>
        <p:nvPicPr>
          <p:cNvPr id="3" name="2 - Εικόνα" descr="010201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285860"/>
            <a:ext cx="5214950" cy="5214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521497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-428652"/>
            <a:ext cx="5972175" cy="806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571480"/>
            <a:ext cx="728667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830" y="714356"/>
            <a:ext cx="824834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54" y="642918"/>
            <a:ext cx="844683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263" y="214290"/>
            <a:ext cx="5448323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921" y="214290"/>
            <a:ext cx="8097045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715303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</Words>
  <Application>Microsoft Office PowerPoint</Application>
  <PresentationFormat>Προβολή στην οθόνη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14.Φτιάχνω γεωμετρικά σχήματα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Χρειάζομαι γνώμονα και χάρακα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14.Φτιάχνω γεωμετρικά σχήματα </dc:title>
  <dc:creator>user</dc:creator>
  <cp:lastModifiedBy>user</cp:lastModifiedBy>
  <cp:revision>4</cp:revision>
  <dcterms:created xsi:type="dcterms:W3CDTF">2020-11-23T11:14:49Z</dcterms:created>
  <dcterms:modified xsi:type="dcterms:W3CDTF">2020-11-23T17:17:17Z</dcterms:modified>
</cp:coreProperties>
</file>