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9" r:id="rId4"/>
    <p:sldId id="260" r:id="rId5"/>
    <p:sldId id="258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E14-A734-4E27-8A64-3CA861C7EE7B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902-CE40-4F34-A0DE-0F36C98E88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E14-A734-4E27-8A64-3CA861C7EE7B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902-CE40-4F34-A0DE-0F36C98E88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E14-A734-4E27-8A64-3CA861C7EE7B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902-CE40-4F34-A0DE-0F36C98E88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E14-A734-4E27-8A64-3CA861C7EE7B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902-CE40-4F34-A0DE-0F36C98E88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E14-A734-4E27-8A64-3CA861C7EE7B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902-CE40-4F34-A0DE-0F36C98E88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E14-A734-4E27-8A64-3CA861C7EE7B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902-CE40-4F34-A0DE-0F36C98E88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E14-A734-4E27-8A64-3CA861C7EE7B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902-CE40-4F34-A0DE-0F36C98E88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E14-A734-4E27-8A64-3CA861C7EE7B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902-CE40-4F34-A0DE-0F36C98E88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E14-A734-4E27-8A64-3CA861C7EE7B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902-CE40-4F34-A0DE-0F36C98E88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E14-A734-4E27-8A64-3CA861C7EE7B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902-CE40-4F34-A0DE-0F36C98E88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E14-A734-4E27-8A64-3CA861C7EE7B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902-CE40-4F34-A0DE-0F36C98E88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1E14-A734-4E27-8A64-3CA861C7EE7B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BC902-CE40-4F34-A0DE-0F36C98E887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42910" y="714356"/>
            <a:ext cx="47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Πλάτος του βιβλίου μου</a:t>
            </a:r>
            <a:endParaRPr lang="el-GR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3160965" cy="383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Δεξιό βέλος"/>
          <p:cNvSpPr/>
          <p:nvPr/>
        </p:nvSpPr>
        <p:spPr>
          <a:xfrm>
            <a:off x="4786314" y="1214422"/>
            <a:ext cx="292895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/>
          </a:p>
        </p:txBody>
      </p:sp>
      <p:sp>
        <p:nvSpPr>
          <p:cNvPr id="6" name="5 - TextBox"/>
          <p:cNvSpPr txBox="1"/>
          <p:nvPr/>
        </p:nvSpPr>
        <p:spPr>
          <a:xfrm>
            <a:off x="1000100" y="2857496"/>
            <a:ext cx="3118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Το σημειώνω κάπου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300163"/>
            <a:ext cx="90297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2452688"/>
            <a:ext cx="8810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0115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714356"/>
            <a:ext cx="907732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500042"/>
            <a:ext cx="911542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892971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71604" y="1285860"/>
            <a:ext cx="6381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Το μήκος του κίτρινου τετραδίου μου</a:t>
            </a:r>
            <a:endParaRPr lang="el-GR" sz="3200" dirty="0"/>
          </a:p>
        </p:txBody>
      </p:sp>
      <p:pic>
        <p:nvPicPr>
          <p:cNvPr id="3" name="2 - Εικόνα" descr="tetradio-eksigiseon-coolbee-17x25cm-50-fylla-kitrino-1000-11043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4524396" cy="2957716"/>
          </a:xfrm>
          <a:prstGeom prst="rect">
            <a:avLst/>
          </a:prstGeom>
        </p:spPr>
      </p:pic>
      <p:sp>
        <p:nvSpPr>
          <p:cNvPr id="6" name="5 - Βέλος προς τα κάτω"/>
          <p:cNvSpPr/>
          <p:nvPr/>
        </p:nvSpPr>
        <p:spPr>
          <a:xfrm>
            <a:off x="2214546" y="2071678"/>
            <a:ext cx="285752" cy="3143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5715008" y="3214686"/>
            <a:ext cx="3118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Το σημειώνω κάπου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 μια κόλλα χαρτί ζωγραφίζω το αποτύπωμα της πατούσας μου.</a:t>
            </a:r>
            <a:br>
              <a:rPr lang="el-GR" dirty="0" smtClean="0"/>
            </a:br>
            <a:r>
              <a:rPr lang="el-GR" dirty="0" smtClean="0"/>
              <a:t>Το μετρώ με τον χάρακα μου.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5" y="2175239"/>
            <a:ext cx="5431190" cy="346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Τοποθετώ τον χάρακα μου προσεχτικά</a:t>
            </a:r>
            <a:endParaRPr lang="el-GR" dirty="0"/>
          </a:p>
        </p:txBody>
      </p:sp>
      <p:pic>
        <p:nvPicPr>
          <p:cNvPr id="4" name="3 - Θέση περιεχομένου" descr="depositphotos_1727620-stock-photo-rul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8501122" cy="3214710"/>
          </a:xfrm>
        </p:spPr>
      </p:pic>
      <p:pic>
        <p:nvPicPr>
          <p:cNvPr id="7" name="6 - Εικόνα" descr="unname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643050"/>
            <a:ext cx="4524375" cy="1990725"/>
          </a:xfrm>
          <a:prstGeom prst="rect">
            <a:avLst/>
          </a:prstGeom>
        </p:spPr>
      </p:pic>
      <p:cxnSp>
        <p:nvCxnSpPr>
          <p:cNvPr id="9" name="8 - Ευθύγραμμο βέλος σύνδεσης"/>
          <p:cNvCxnSpPr/>
          <p:nvPr/>
        </p:nvCxnSpPr>
        <p:spPr>
          <a:xfrm rot="5400000" flipH="1" flipV="1">
            <a:off x="-285784" y="2714620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 rot="5400000" flipH="1" flipV="1">
            <a:off x="3786182" y="264318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flipV="1">
            <a:off x="642910" y="2714620"/>
            <a:ext cx="407196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1"/>
                </a:solidFill>
              </a:rPr>
              <a:t>Μετρώ με εκατοστόμετρα</a:t>
            </a:r>
            <a:br>
              <a:rPr lang="el-GR" sz="3200" b="1" dirty="0" smtClean="0">
                <a:solidFill>
                  <a:schemeClr val="tx1"/>
                </a:solidFill>
              </a:rPr>
            </a:br>
            <a:r>
              <a:rPr lang="el-GR" sz="3200" b="1" dirty="0" smtClean="0">
                <a:solidFill>
                  <a:schemeClr val="tx1"/>
                </a:solidFill>
              </a:rPr>
              <a:t>Κεφάλαιο 4, σελίδα 18 </a:t>
            </a:r>
            <a:br>
              <a:rPr lang="el-GR" sz="3200" b="1" dirty="0" smtClean="0">
                <a:solidFill>
                  <a:schemeClr val="tx1"/>
                </a:solidFill>
              </a:rPr>
            </a:br>
            <a:endParaRPr lang="el-G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430397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572528" cy="621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9058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2919413"/>
            <a:ext cx="8515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33488"/>
            <a:ext cx="88392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35</Words>
  <Application>Microsoft Office PowerPoint</Application>
  <PresentationFormat>Προβολή στην οθόνη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Σε μια κόλλα χαρτί ζωγραφίζω το αποτύπωμα της πατούσας μου. Το μετρώ με τον χάρακα μου.</vt:lpstr>
      <vt:lpstr>Τοποθετώ τον χάρακα μου προσεχτικά</vt:lpstr>
      <vt:lpstr>Μετρώ με εκατοστόμετρα Κεφάλαιο 4, σελίδα 18  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30</cp:revision>
  <dcterms:created xsi:type="dcterms:W3CDTF">2020-11-18T08:06:17Z</dcterms:created>
  <dcterms:modified xsi:type="dcterms:W3CDTF">2020-11-19T05:57:52Z</dcterms:modified>
</cp:coreProperties>
</file>