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62B5-3A64-4E12-87F9-392DEDDE123A}" type="datetimeFigureOut">
              <a:rPr lang="el-GR" smtClean="0"/>
              <a:pPr/>
              <a:t>9/2/2021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B65D-9609-4DE5-8FEF-B62B3B44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err="1" smtClean="0"/>
              <a:t>παναληπτικό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Κεφάλαια 24-28</a:t>
            </a:r>
          </a:p>
          <a:p>
            <a:r>
              <a:rPr lang="el-GR" dirty="0" smtClean="0"/>
              <a:t>Σελίδες 34-35 Β.Μ.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19113"/>
            <a:ext cx="9001156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fdr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501121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8582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th_b_grade_v_m_epan_24_28_b_ex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265125" cy="5929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Χωρίς τίτλ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4" y="500042"/>
            <a:ext cx="8383171" cy="5477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Χωρίς τίτλ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3" y="571480"/>
            <a:ext cx="8297434" cy="5500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144000" cy="33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th_b_grade_v_m_epan_24_28_a_ex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8143931" cy="2862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gg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8001056" cy="4143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Προβολή στην οθόνη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Eπαναληπτικό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Eπαναληπτικό </dc:title>
  <dc:creator>user</dc:creator>
  <cp:lastModifiedBy>user</cp:lastModifiedBy>
  <cp:revision>4</cp:revision>
  <dcterms:created xsi:type="dcterms:W3CDTF">2021-02-09T17:19:09Z</dcterms:created>
  <dcterms:modified xsi:type="dcterms:W3CDTF">2021-02-09T17:39:10Z</dcterms:modified>
</cp:coreProperties>
</file>