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741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16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3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9396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735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538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048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6447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48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247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39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7847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964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01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2390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454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291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A9EBD31-C605-41AB-A55D-EEF3C8291508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9663DD5-E29A-4B1B-9E8D-FE4FC638B9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35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ΣΥΛΛΑΒΙΣΜΟΣ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640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 </a:t>
            </a:r>
          </a:p>
          <a:p>
            <a:r>
              <a:rPr lang="el-GR" b="1" dirty="0"/>
              <a:t>Κάθε συλλαβή </a:t>
            </a:r>
            <a:r>
              <a:rPr lang="el-GR" dirty="0"/>
              <a:t>πρέπει να έχει οπωσδήποτε ένα </a:t>
            </a:r>
            <a:r>
              <a:rPr lang="el-GR" b="1" dirty="0"/>
              <a:t>φωνήεν</a:t>
            </a:r>
            <a:r>
              <a:rPr lang="el-GR" dirty="0"/>
              <a:t>. π.χ. </a:t>
            </a:r>
            <a:r>
              <a:rPr lang="el-GR" dirty="0" err="1"/>
              <a:t>κ</a:t>
            </a:r>
            <a:r>
              <a:rPr lang="el-GR" b="1" dirty="0" err="1"/>
              <a:t>ή</a:t>
            </a:r>
            <a:r>
              <a:rPr lang="el-GR" b="1" dirty="0"/>
              <a:t> </a:t>
            </a:r>
            <a:r>
              <a:rPr lang="el-GR" dirty="0"/>
              <a:t>– </a:t>
            </a:r>
            <a:r>
              <a:rPr lang="el-GR" dirty="0" err="1"/>
              <a:t>π</a:t>
            </a:r>
            <a:r>
              <a:rPr lang="el-GR" b="1" dirty="0" err="1"/>
              <a:t>ο</a:t>
            </a:r>
            <a:r>
              <a:rPr lang="el-GR" dirty="0" err="1"/>
              <a:t>ς</a:t>
            </a:r>
            <a:r>
              <a:rPr lang="el-GR" dirty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403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 </a:t>
            </a:r>
          </a:p>
          <a:p>
            <a:r>
              <a:rPr lang="el-GR" dirty="0"/>
              <a:t>Ένα </a:t>
            </a:r>
            <a:r>
              <a:rPr lang="el-GR" b="1" dirty="0"/>
              <a:t>φωνήεν </a:t>
            </a:r>
            <a:r>
              <a:rPr lang="el-GR" dirty="0"/>
              <a:t>μπορεί να αποτελέσει και μόνο του συλλαβή σε μια λέξη. Δύο συνεχόμενα φωνήεντα χωρίζονται π.χ. </a:t>
            </a:r>
            <a:r>
              <a:rPr lang="el-GR" b="1" dirty="0"/>
              <a:t>α </a:t>
            </a:r>
            <a:r>
              <a:rPr lang="el-GR" dirty="0"/>
              <a:t>– </a:t>
            </a:r>
            <a:r>
              <a:rPr lang="el-GR" b="1" dirty="0"/>
              <a:t>έ </a:t>
            </a:r>
            <a:r>
              <a:rPr lang="el-GR" dirty="0"/>
              <a:t>– </a:t>
            </a:r>
            <a:r>
              <a:rPr lang="el-GR" dirty="0" err="1"/>
              <a:t>ρας</a:t>
            </a:r>
            <a:r>
              <a:rPr lang="el-GR" dirty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513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 </a:t>
            </a:r>
          </a:p>
          <a:p>
            <a:r>
              <a:rPr lang="el-GR" dirty="0"/>
              <a:t>Ένα </a:t>
            </a:r>
            <a:r>
              <a:rPr lang="el-GR" b="1" dirty="0"/>
              <a:t>σύμφωνο</a:t>
            </a:r>
            <a:r>
              <a:rPr lang="el-GR" dirty="0"/>
              <a:t>, όταν βρίσκεται ανάμεσα σε δύο φωνήεντα, πηγαίνει στο δεύτερο φωνήεν. π.χ. α-</a:t>
            </a:r>
            <a:r>
              <a:rPr lang="el-GR" b="1" dirty="0" err="1"/>
              <a:t>γ</a:t>
            </a:r>
            <a:r>
              <a:rPr lang="el-GR" dirty="0" err="1"/>
              <a:t>ά</a:t>
            </a:r>
            <a:r>
              <a:rPr lang="el-GR" dirty="0"/>
              <a:t>-</a:t>
            </a:r>
            <a:r>
              <a:rPr lang="el-GR" dirty="0" err="1"/>
              <a:t>πη</a:t>
            </a:r>
            <a:r>
              <a:rPr lang="el-GR" dirty="0"/>
              <a:t>, έ-</a:t>
            </a:r>
            <a:r>
              <a:rPr lang="el-GR" b="1" dirty="0" err="1"/>
              <a:t>χ</a:t>
            </a:r>
            <a:r>
              <a:rPr lang="el-GR" dirty="0" err="1"/>
              <a:t>ω</a:t>
            </a:r>
            <a:r>
              <a:rPr lang="el-GR" dirty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085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 </a:t>
            </a:r>
          </a:p>
          <a:p>
            <a:r>
              <a:rPr lang="el-GR" b="1" dirty="0"/>
              <a:t>Δύο όμοια σύμφωνα χωρίζονται πάντα </a:t>
            </a:r>
            <a:r>
              <a:rPr lang="el-GR" dirty="0"/>
              <a:t>στο συλλαβισμό (</a:t>
            </a:r>
            <a:r>
              <a:rPr lang="el-GR" dirty="0" err="1"/>
              <a:t>μμ</a:t>
            </a:r>
            <a:r>
              <a:rPr lang="el-GR" dirty="0"/>
              <a:t>, </a:t>
            </a:r>
            <a:r>
              <a:rPr lang="el-GR" dirty="0" err="1"/>
              <a:t>νν</a:t>
            </a:r>
            <a:r>
              <a:rPr lang="el-GR" dirty="0"/>
              <a:t>, </a:t>
            </a:r>
            <a:r>
              <a:rPr lang="el-GR" dirty="0" err="1"/>
              <a:t>λλ</a:t>
            </a:r>
            <a:r>
              <a:rPr lang="el-GR" dirty="0"/>
              <a:t>, </a:t>
            </a:r>
            <a:r>
              <a:rPr lang="el-GR" dirty="0" err="1"/>
              <a:t>γγ</a:t>
            </a:r>
            <a:r>
              <a:rPr lang="el-GR" dirty="0"/>
              <a:t>, κ.τ.λ.) </a:t>
            </a:r>
          </a:p>
          <a:p>
            <a:r>
              <a:rPr lang="el-GR" dirty="0"/>
              <a:t>π.χ. </a:t>
            </a:r>
            <a:r>
              <a:rPr lang="el-GR" dirty="0" err="1"/>
              <a:t>ά</a:t>
            </a:r>
            <a:r>
              <a:rPr lang="el-GR" b="1" dirty="0" err="1"/>
              <a:t>μ</a:t>
            </a:r>
            <a:r>
              <a:rPr lang="el-GR" b="1" dirty="0"/>
              <a:t> </a:t>
            </a:r>
            <a:r>
              <a:rPr lang="el-GR" dirty="0"/>
              <a:t>– </a:t>
            </a:r>
            <a:r>
              <a:rPr lang="el-GR" b="1" dirty="0" err="1"/>
              <a:t>μ</a:t>
            </a:r>
            <a:r>
              <a:rPr lang="el-GR" dirty="0" err="1"/>
              <a:t>ος</a:t>
            </a:r>
            <a:r>
              <a:rPr lang="el-GR" dirty="0"/>
              <a:t> , </a:t>
            </a:r>
            <a:r>
              <a:rPr lang="el-GR" dirty="0" err="1"/>
              <a:t>σύ</a:t>
            </a:r>
            <a:r>
              <a:rPr lang="el-GR" b="1" dirty="0" err="1"/>
              <a:t>ν</a:t>
            </a:r>
            <a:r>
              <a:rPr lang="el-GR" b="1" dirty="0"/>
              <a:t> </a:t>
            </a:r>
            <a:r>
              <a:rPr lang="el-GR" dirty="0"/>
              <a:t>– </a:t>
            </a:r>
            <a:r>
              <a:rPr lang="el-GR" b="1" dirty="0" err="1"/>
              <a:t>ν</a:t>
            </a:r>
            <a:r>
              <a:rPr lang="el-GR" dirty="0" err="1"/>
              <a:t>ε</a:t>
            </a:r>
            <a:r>
              <a:rPr lang="el-GR" dirty="0"/>
              <a:t> – </a:t>
            </a:r>
            <a:r>
              <a:rPr lang="el-GR" dirty="0" err="1"/>
              <a:t>φο</a:t>
            </a:r>
            <a:r>
              <a:rPr lang="el-GR" dirty="0"/>
              <a:t>, </a:t>
            </a:r>
            <a:r>
              <a:rPr lang="el-GR" dirty="0" err="1"/>
              <a:t>ά</a:t>
            </a:r>
            <a:r>
              <a:rPr lang="el-GR" b="1" dirty="0" err="1"/>
              <a:t>λ</a:t>
            </a:r>
            <a:r>
              <a:rPr lang="el-GR" b="1" dirty="0"/>
              <a:t> </a:t>
            </a:r>
            <a:r>
              <a:rPr lang="el-GR" dirty="0"/>
              <a:t>– </a:t>
            </a:r>
            <a:r>
              <a:rPr lang="el-GR" b="1" dirty="0" err="1"/>
              <a:t>λ</a:t>
            </a:r>
            <a:r>
              <a:rPr lang="el-GR" dirty="0" err="1"/>
              <a:t>ος</a:t>
            </a:r>
            <a:r>
              <a:rPr lang="el-GR" dirty="0"/>
              <a:t> , </a:t>
            </a:r>
            <a:r>
              <a:rPr lang="el-GR" dirty="0" err="1"/>
              <a:t>φε</a:t>
            </a:r>
            <a:r>
              <a:rPr lang="el-GR" b="1" dirty="0" err="1"/>
              <a:t>γ</a:t>
            </a:r>
            <a:r>
              <a:rPr lang="el-GR" b="1" dirty="0"/>
              <a:t> </a:t>
            </a:r>
            <a:r>
              <a:rPr lang="el-GR" dirty="0"/>
              <a:t>– </a:t>
            </a:r>
            <a:r>
              <a:rPr lang="el-GR" b="1" dirty="0" err="1"/>
              <a:t>γ</a:t>
            </a:r>
            <a:r>
              <a:rPr lang="el-GR" dirty="0" err="1"/>
              <a:t>ά</a:t>
            </a:r>
            <a:r>
              <a:rPr lang="el-GR" dirty="0"/>
              <a:t> – </a:t>
            </a:r>
            <a:r>
              <a:rPr lang="el-GR" dirty="0" err="1"/>
              <a:t>ρι</a:t>
            </a:r>
            <a:r>
              <a:rPr lang="el-GR"/>
              <a:t>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727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102</Words>
  <Application>Microsoft Office PowerPoint</Application>
  <PresentationFormat>Ευρεία οθόνη</PresentationFormat>
  <Paragraphs>14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Αίθουσα συσκέψεων "Ιόν"</vt:lpstr>
      <vt:lpstr>ΣΥΛΛΑΒΙΣΜΟΣ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ΣΥΛΛΑΒΙΣΜΟΣ</dc:title>
  <dc:creator>Administrator</dc:creator>
  <cp:lastModifiedBy>Administrator</cp:lastModifiedBy>
  <cp:revision>1</cp:revision>
  <dcterms:created xsi:type="dcterms:W3CDTF">2024-12-28T19:01:47Z</dcterms:created>
  <dcterms:modified xsi:type="dcterms:W3CDTF">2024-12-28T19:03:02Z</dcterms:modified>
</cp:coreProperties>
</file>