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2"/>
  </p:notesMasterIdLst>
  <p:sldIdLst>
    <p:sldId id="275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7" r:id="rId10"/>
    <p:sldId id="26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 autoAdjust="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5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C0A27-AB91-4F1C-A8F5-8F59E2C3A3B0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1308D-5432-4A0D-82A0-E9224A62E7C6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1728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F1308D-5432-4A0D-82A0-E9224A62E7C6}" type="slidenum">
              <a:rPr lang="tr-TR" smtClean="0"/>
              <a:pPr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5216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584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21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5277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46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9844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2780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275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4843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922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2178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0943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1342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6204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396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2839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916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17.05.2020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8168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5868145" y="404664"/>
            <a:ext cx="3528392" cy="1368152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de-DE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singen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" name="AutoShape 6"/>
          <p:cNvSpPr>
            <a:spLocks noChangeArrowheads="1"/>
          </p:cNvSpPr>
          <p:nvPr/>
        </p:nvSpPr>
        <p:spPr bwMode="auto">
          <a:xfrm>
            <a:off x="5868145" y="2132856"/>
            <a:ext cx="3888432" cy="1872208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Karten</a:t>
            </a:r>
            <a:r>
              <a:rPr lang="tr-TR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spielen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2339752" y="1124743"/>
            <a:ext cx="5112568" cy="1584175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schwimmen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1115617" y="4221088"/>
            <a:ext cx="5689326" cy="1700808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de-DE" sz="4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  <a:r>
              <a:rPr lang="de-DE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 </a:t>
            </a:r>
            <a:r>
              <a:rPr lang="tr-TR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Computer spielen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771800" y="0"/>
            <a:ext cx="4033143" cy="936103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Ski </a:t>
            </a:r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fahren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-180528" y="476672"/>
            <a:ext cx="3240359" cy="1584176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Fußball</a:t>
            </a:r>
          </a:p>
          <a:p>
            <a:pPr algn="ctr"/>
            <a:r>
              <a:rPr lang="de-DE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spielen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5724128" y="5426575"/>
            <a:ext cx="3456384" cy="1080120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reiten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5868145" y="3933056"/>
            <a:ext cx="2915815" cy="1152128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de-DE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malen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180366" y="2074538"/>
            <a:ext cx="3023481" cy="864096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tanzen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>
            <a:off x="-1" y="5517232"/>
            <a:ext cx="3059831" cy="1152128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joggen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3059831" y="5921896"/>
            <a:ext cx="2801294" cy="936104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surfen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2267744" y="2348880"/>
            <a:ext cx="4104456" cy="2016223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r-TR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lesen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8" name="AutoShape 6"/>
          <p:cNvSpPr>
            <a:spLocks noChangeArrowheads="1"/>
          </p:cNvSpPr>
          <p:nvPr/>
        </p:nvSpPr>
        <p:spPr bwMode="auto">
          <a:xfrm>
            <a:off x="35147" y="2980691"/>
            <a:ext cx="2809007" cy="1728192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sz="4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tr-TR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ad fahren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4355976" y="548680"/>
            <a:ext cx="4609207" cy="2376263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Und du? Was machst du gern?</a:t>
            </a:r>
            <a:r>
              <a:rPr lang="tr-TR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endParaRPr lang="cs-CZ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251520" y="1340768"/>
            <a:ext cx="4464496" cy="2304256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Was machst du nicht gern?</a:t>
            </a:r>
            <a:endParaRPr lang="cs-CZ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483768" y="3802463"/>
            <a:ext cx="5112568" cy="2304256"/>
          </a:xfrm>
          <a:prstGeom prst="cloudCallout">
            <a:avLst>
              <a:gd name="adj1" fmla="val -43750"/>
              <a:gd name="adj2" fmla="val 70000"/>
            </a:avLst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Τι σου αρέσει και τι δεν σου αρέσει να κάνεις;</a:t>
            </a:r>
            <a:endParaRPr lang="cs-CZ" sz="32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1187624" y="4365104"/>
            <a:ext cx="559159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latin typeface="Comic Sans MS" pitchFamily="66" charset="0"/>
              </a:rPr>
              <a:t>Was </a:t>
            </a:r>
            <a:r>
              <a:rPr lang="de-DE" sz="4000" b="1" dirty="0" smtClean="0">
                <a:latin typeface="Comic Sans MS" pitchFamily="66" charset="0"/>
              </a:rPr>
              <a:t>machst du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de-DE" sz="4000" b="1" dirty="0" smtClean="0">
                <a:latin typeface="Comic Sans MS" pitchFamily="66" charset="0"/>
              </a:rPr>
              <a:t>?</a:t>
            </a:r>
            <a:endParaRPr lang="tr-TR" sz="4000" b="1" dirty="0" smtClean="0">
              <a:latin typeface="Comic Sans MS" pitchFamily="66" charset="0"/>
            </a:endParaRPr>
          </a:p>
          <a:p>
            <a:r>
              <a:rPr lang="de-DE" sz="4000" b="1" dirty="0" smtClean="0">
                <a:latin typeface="Comic Sans MS" pitchFamily="66" charset="0"/>
              </a:rPr>
              <a:t>Ich tanze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de-DE" sz="4000" b="1" dirty="0" smtClean="0">
                <a:latin typeface="Comic Sans MS" pitchFamily="66" charset="0"/>
              </a:rPr>
              <a:t>.</a:t>
            </a:r>
            <a:r>
              <a:rPr lang="tr-TR" sz="4000" b="1" dirty="0" smtClean="0">
                <a:latin typeface="Comic Sans MS" pitchFamily="66" charset="0"/>
              </a:rPr>
              <a:t/>
            </a:r>
            <a:br>
              <a:rPr lang="tr-TR" sz="4000" b="1" dirty="0" smtClean="0">
                <a:latin typeface="Comic Sans MS" pitchFamily="66" charset="0"/>
              </a:rPr>
            </a:br>
            <a:endParaRPr lang="tr-TR" sz="4000" b="1" dirty="0">
              <a:latin typeface="Comic Sans MS" pitchFamily="66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4572000" y="692696"/>
            <a:ext cx="3672408" cy="1800200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tanzen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030" name="Picture 6" descr="dans-eden-kiz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3456384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691680" y="4437112"/>
            <a:ext cx="563327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latin typeface="Comic Sans MS" pitchFamily="66" charset="0"/>
              </a:rPr>
              <a:t>Was </a:t>
            </a:r>
            <a:r>
              <a:rPr lang="de-DE" sz="4000" b="1" dirty="0" smtClean="0">
                <a:latin typeface="Comic Sans MS" pitchFamily="66" charset="0"/>
              </a:rPr>
              <a:t>machst du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de-DE" sz="4000" b="1" dirty="0" smtClean="0">
                <a:latin typeface="Comic Sans MS" pitchFamily="66" charset="0"/>
              </a:rPr>
              <a:t>?</a:t>
            </a:r>
            <a:endParaRPr lang="tr-TR" sz="4000" b="1" dirty="0" smtClean="0">
              <a:latin typeface="Comic Sans MS" pitchFamily="66" charset="0"/>
            </a:endParaRPr>
          </a:p>
          <a:p>
            <a:r>
              <a:rPr lang="de-DE" sz="4000" b="1" dirty="0" smtClean="0">
                <a:latin typeface="Comic Sans MS" pitchFamily="66" charset="0"/>
              </a:rPr>
              <a:t>Ich jogge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tr-TR" sz="4000" b="1" dirty="0" smtClean="0">
                <a:latin typeface="Comic Sans MS" pitchFamily="66" charset="0"/>
              </a:rPr>
              <a:t>.</a:t>
            </a:r>
          </a:p>
          <a:p>
            <a:endParaRPr lang="tr-TR" sz="4000" dirty="0">
              <a:latin typeface="Comic Sans MS" pitchFamily="66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5292080" y="332657"/>
            <a:ext cx="3851920" cy="1872208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joggen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052" name="Picture 4" descr="http://cdn.chefkoch.de/ck.de/forumuploads/28/302806/4734426/Menschen40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04664"/>
            <a:ext cx="2792710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\Desktop\ppt\3-1295bba273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32656" y="260648"/>
            <a:ext cx="8229600" cy="6181725"/>
          </a:xfrm>
          <a:prstGeom prst="rect">
            <a:avLst/>
          </a:prstGeom>
          <a:noFill/>
        </p:spPr>
      </p:pic>
      <p:sp>
        <p:nvSpPr>
          <p:cNvPr id="3" name="2 Metin kutusu"/>
          <p:cNvSpPr txBox="1"/>
          <p:nvPr/>
        </p:nvSpPr>
        <p:spPr>
          <a:xfrm>
            <a:off x="1763688" y="4869160"/>
            <a:ext cx="55915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latin typeface="Comic Sans MS" pitchFamily="66" charset="0"/>
              </a:rPr>
              <a:t>Was</a:t>
            </a:r>
            <a:r>
              <a:rPr lang="de-DE" sz="4000" b="1" dirty="0">
                <a:latin typeface="Comic Sans MS" pitchFamily="66" charset="0"/>
              </a:rPr>
              <a:t> </a:t>
            </a:r>
            <a:r>
              <a:rPr lang="de-DE" sz="4000" b="1" dirty="0" smtClean="0">
                <a:latin typeface="Comic Sans MS" pitchFamily="66" charset="0"/>
              </a:rPr>
              <a:t>machst du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de-DE" sz="4000" b="1" dirty="0" smtClean="0">
                <a:latin typeface="Comic Sans MS" pitchFamily="66" charset="0"/>
              </a:rPr>
              <a:t>?</a:t>
            </a:r>
            <a:endParaRPr lang="tr-TR" sz="4000" b="1" dirty="0" smtClean="0">
              <a:latin typeface="Comic Sans MS" pitchFamily="66" charset="0"/>
            </a:endParaRPr>
          </a:p>
          <a:p>
            <a:r>
              <a:rPr lang="de-DE" sz="4000" b="1" dirty="0" smtClean="0">
                <a:latin typeface="Comic Sans MS" pitchFamily="66" charset="0"/>
              </a:rPr>
              <a:t>Ich surfe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de-DE" sz="4000" b="1" dirty="0" smtClean="0">
                <a:latin typeface="Comic Sans MS" pitchFamily="66" charset="0"/>
              </a:rPr>
              <a:t>.</a:t>
            </a:r>
            <a:endParaRPr lang="tr-TR" b="1" dirty="0" smtClean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4822825" y="476672"/>
            <a:ext cx="3637607" cy="1944216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surfen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\Desktop\2-5c1c5777b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72616" y="0"/>
            <a:ext cx="8229600" cy="6181725"/>
          </a:xfrm>
          <a:prstGeom prst="rect">
            <a:avLst/>
          </a:prstGeom>
          <a:noFill/>
        </p:spPr>
      </p:pic>
      <p:sp>
        <p:nvSpPr>
          <p:cNvPr id="3" name="2 Metin kutusu"/>
          <p:cNvSpPr txBox="1"/>
          <p:nvPr/>
        </p:nvSpPr>
        <p:spPr>
          <a:xfrm>
            <a:off x="1475656" y="4725144"/>
            <a:ext cx="559159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latin typeface="Comic Sans MS" pitchFamily="66" charset="0"/>
              </a:rPr>
              <a:t>Was</a:t>
            </a:r>
            <a:r>
              <a:rPr lang="de-DE" sz="4000" b="1" dirty="0">
                <a:latin typeface="Comic Sans MS" pitchFamily="66" charset="0"/>
              </a:rPr>
              <a:t> </a:t>
            </a:r>
            <a:r>
              <a:rPr lang="de-DE" sz="4000" b="1" dirty="0" smtClean="0">
                <a:latin typeface="Comic Sans MS" pitchFamily="66" charset="0"/>
              </a:rPr>
              <a:t>machst du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de-DE" sz="4000" b="1" dirty="0" smtClean="0">
                <a:latin typeface="Comic Sans MS" pitchFamily="66" charset="0"/>
              </a:rPr>
              <a:t>?</a:t>
            </a:r>
            <a:endParaRPr lang="tr-TR" sz="4000" b="1" dirty="0" smtClean="0">
              <a:latin typeface="Comic Sans MS" pitchFamily="66" charset="0"/>
            </a:endParaRPr>
          </a:p>
          <a:p>
            <a:r>
              <a:rPr lang="de-DE" sz="4000" b="1" dirty="0" smtClean="0">
                <a:latin typeface="Comic Sans MS" pitchFamily="66" charset="0"/>
              </a:rPr>
              <a:t>Ich schlafe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tr-TR" b="1" dirty="0" smtClean="0"/>
              <a:t>.</a:t>
            </a:r>
            <a:endParaRPr lang="tr-TR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4822825" y="188640"/>
            <a:ext cx="4321175" cy="1800200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schlafen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611560" y="4437112"/>
            <a:ext cx="706796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latin typeface="Comic Sans MS" pitchFamily="66" charset="0"/>
              </a:rPr>
              <a:t>Was </a:t>
            </a:r>
            <a:r>
              <a:rPr lang="de-DE" sz="4000" b="1" dirty="0" smtClean="0">
                <a:latin typeface="Comic Sans MS" pitchFamily="66" charset="0"/>
              </a:rPr>
              <a:t>machst du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nicht gern</a:t>
            </a:r>
            <a:r>
              <a:rPr lang="tr-TR" sz="4000" b="1" dirty="0" smtClean="0">
                <a:latin typeface="Comic Sans MS" pitchFamily="66" charset="0"/>
              </a:rPr>
              <a:t>?</a:t>
            </a:r>
          </a:p>
          <a:p>
            <a:r>
              <a:rPr lang="de-DE" sz="4000" b="1" dirty="0" smtClean="0">
                <a:latin typeface="Comic Sans MS" pitchFamily="66" charset="0"/>
              </a:rPr>
              <a:t>Ich fahre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nicht gern </a:t>
            </a:r>
            <a:r>
              <a:rPr lang="de-DE" sz="4000" b="1" dirty="0" smtClean="0">
                <a:latin typeface="Comic Sans MS" pitchFamily="66" charset="0"/>
              </a:rPr>
              <a:t>Rad</a:t>
            </a:r>
            <a:r>
              <a:rPr lang="tr-TR" sz="4000" b="1" dirty="0" smtClean="0">
                <a:latin typeface="Comic Sans MS" pitchFamily="66" charset="0"/>
              </a:rPr>
              <a:t>.</a:t>
            </a:r>
            <a:endParaRPr lang="tr-TR" sz="4000" dirty="0">
              <a:latin typeface="Comic Sans MS" pitchFamily="66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4211960" y="332657"/>
            <a:ext cx="4321175" cy="2160240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</a:t>
            </a:r>
            <a:r>
              <a:rPr lang="tr-TR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ad fahren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7172" name="Picture 4" descr="http://www.fahrrad-worringen.de/Grafiken-Bilder-Fotos/rad-gifs/fahrrad-0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980728"/>
            <a:ext cx="3024336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\Desktop\ppt\riderandhors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836712"/>
            <a:ext cx="5112568" cy="4104456"/>
          </a:xfrm>
          <a:prstGeom prst="rect">
            <a:avLst/>
          </a:prstGeom>
          <a:noFill/>
        </p:spPr>
      </p:pic>
      <p:sp>
        <p:nvSpPr>
          <p:cNvPr id="3" name="2 Metin kutusu"/>
          <p:cNvSpPr txBox="1"/>
          <p:nvPr/>
        </p:nvSpPr>
        <p:spPr>
          <a:xfrm>
            <a:off x="1619672" y="4797152"/>
            <a:ext cx="702948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latin typeface="Comic Sans MS" pitchFamily="66" charset="0"/>
              </a:rPr>
              <a:t>W</a:t>
            </a:r>
            <a:r>
              <a:rPr lang="de-DE" sz="4000" b="1" dirty="0" err="1" smtClean="0">
                <a:latin typeface="Comic Sans MS" pitchFamily="66" charset="0"/>
              </a:rPr>
              <a:t>as</a:t>
            </a:r>
            <a:r>
              <a:rPr lang="de-DE" sz="4000" b="1" dirty="0" smtClean="0">
                <a:latin typeface="Comic Sans MS" pitchFamily="66" charset="0"/>
              </a:rPr>
              <a:t> machst du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nicht gern</a:t>
            </a:r>
            <a:r>
              <a:rPr lang="tr-TR" sz="4000" b="1" dirty="0" smtClean="0">
                <a:latin typeface="Comic Sans MS" pitchFamily="66" charset="0"/>
              </a:rPr>
              <a:t>?</a:t>
            </a:r>
          </a:p>
          <a:p>
            <a:r>
              <a:rPr lang="de-DE" sz="4000" b="1" dirty="0" smtClean="0">
                <a:latin typeface="Comic Sans MS" pitchFamily="66" charset="0"/>
              </a:rPr>
              <a:t>Ich reite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nicht gern</a:t>
            </a:r>
            <a:r>
              <a:rPr lang="de-DE" sz="4000" b="1" dirty="0" smtClean="0">
                <a:latin typeface="Comic Sans MS" pitchFamily="66" charset="0"/>
              </a:rPr>
              <a:t>. </a:t>
            </a:r>
            <a:endParaRPr lang="tr-TR" sz="4000" dirty="0">
              <a:latin typeface="Comic Sans MS" pitchFamily="66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5148064" y="332657"/>
            <a:ext cx="3995936" cy="2160240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reiten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\Desktop\ppt\ski-fahren-t247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052736"/>
            <a:ext cx="4752528" cy="4032448"/>
          </a:xfrm>
          <a:prstGeom prst="rect">
            <a:avLst/>
          </a:prstGeom>
          <a:noFill/>
        </p:spPr>
      </p:pic>
      <p:sp>
        <p:nvSpPr>
          <p:cNvPr id="3" name="2 Metin kutusu"/>
          <p:cNvSpPr txBox="1"/>
          <p:nvPr/>
        </p:nvSpPr>
        <p:spPr>
          <a:xfrm>
            <a:off x="1115616" y="5013176"/>
            <a:ext cx="702948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latin typeface="Comic Sans MS" pitchFamily="66" charset="0"/>
              </a:rPr>
              <a:t>Was </a:t>
            </a:r>
            <a:r>
              <a:rPr lang="de-DE" sz="4000" b="1" dirty="0" smtClean="0">
                <a:latin typeface="Comic Sans MS" pitchFamily="66" charset="0"/>
              </a:rPr>
              <a:t>machst du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nicht gern</a:t>
            </a:r>
            <a:r>
              <a:rPr lang="tr-TR" sz="4000" b="1" dirty="0" smtClean="0">
                <a:latin typeface="Comic Sans MS" pitchFamily="66" charset="0"/>
              </a:rPr>
              <a:t>?</a:t>
            </a:r>
          </a:p>
          <a:p>
            <a:r>
              <a:rPr lang="de-DE" sz="4000" b="1" dirty="0" smtClean="0">
                <a:latin typeface="Comic Sans MS" pitchFamily="66" charset="0"/>
              </a:rPr>
              <a:t>Ich fahre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nicht gern </a:t>
            </a:r>
            <a:r>
              <a:rPr lang="de-DE" sz="4000" b="1" dirty="0" smtClean="0">
                <a:latin typeface="Comic Sans MS" pitchFamily="66" charset="0"/>
              </a:rPr>
              <a:t>Ski</a:t>
            </a:r>
            <a:r>
              <a:rPr lang="tr-TR" b="1" dirty="0" smtClean="0"/>
              <a:t>.</a:t>
            </a:r>
            <a:endParaRPr lang="tr-TR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4572000" y="620689"/>
            <a:ext cx="4033143" cy="1800200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Ski </a:t>
            </a:r>
            <a:r>
              <a:rPr lang="tr-TR" sz="40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fahren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\Desktop\ppt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836712"/>
            <a:ext cx="3672408" cy="3312368"/>
          </a:xfrm>
          <a:prstGeom prst="rect">
            <a:avLst/>
          </a:prstGeom>
          <a:noFill/>
        </p:spPr>
      </p:pic>
      <p:sp>
        <p:nvSpPr>
          <p:cNvPr id="3" name="2 Metin kutusu"/>
          <p:cNvSpPr txBox="1"/>
          <p:nvPr/>
        </p:nvSpPr>
        <p:spPr>
          <a:xfrm>
            <a:off x="323528" y="4365104"/>
            <a:ext cx="75841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000" b="1" dirty="0" smtClean="0">
                <a:latin typeface="Comic Sans MS" pitchFamily="66" charset="0"/>
              </a:rPr>
              <a:t>Was </a:t>
            </a:r>
            <a:r>
              <a:rPr lang="de-DE" sz="4000" b="1" dirty="0" smtClean="0">
                <a:latin typeface="Comic Sans MS" pitchFamily="66" charset="0"/>
              </a:rPr>
              <a:t>machst du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tr-TR" sz="4000" b="1" dirty="0" smtClean="0">
                <a:latin typeface="Comic Sans MS" pitchFamily="66" charset="0"/>
              </a:rPr>
              <a:t>?</a:t>
            </a:r>
          </a:p>
          <a:p>
            <a:r>
              <a:rPr lang="de-DE" sz="4000" b="1" dirty="0" smtClean="0">
                <a:latin typeface="Comic Sans MS" pitchFamily="66" charset="0"/>
              </a:rPr>
              <a:t>Ich spiele </a:t>
            </a:r>
            <a:r>
              <a:rPr lang="de-DE" sz="4000" b="1" dirty="0" smtClean="0">
                <a:solidFill>
                  <a:srgbClr val="FF0000"/>
                </a:solidFill>
                <a:latin typeface="Comic Sans MS" pitchFamily="66" charset="0"/>
              </a:rPr>
              <a:t>gern</a:t>
            </a:r>
            <a:r>
              <a:rPr lang="de-DE" sz="4000" b="1" dirty="0" smtClean="0">
                <a:latin typeface="Comic Sans MS" pitchFamily="66" charset="0"/>
              </a:rPr>
              <a:t> am Computer</a:t>
            </a:r>
            <a:r>
              <a:rPr lang="tr-TR" sz="4000" b="1" dirty="0" smtClean="0">
                <a:latin typeface="Comic Sans MS" pitchFamily="66" charset="0"/>
              </a:rPr>
              <a:t>.</a:t>
            </a:r>
            <a:endParaRPr lang="tr-TR" sz="4000" dirty="0">
              <a:latin typeface="Comic Sans MS" pitchFamily="66" charset="0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4427984" y="188640"/>
            <a:ext cx="4537199" cy="2304256"/>
          </a:xfrm>
          <a:prstGeom prst="cloudCallout">
            <a:avLst>
              <a:gd name="adj1" fmla="val -43750"/>
              <a:gd name="adj2" fmla="val 700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de-DE" sz="4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</a:t>
            </a:r>
            <a:r>
              <a:rPr lang="de-DE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 </a:t>
            </a:r>
            <a:r>
              <a:rPr lang="tr-TR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Computer spielen</a:t>
            </a:r>
            <a:endParaRPr lang="cs-CZ" sz="4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244</TotalTime>
  <Words>143</Words>
  <Application>Microsoft Office PowerPoint</Application>
  <PresentationFormat>Προβολή στην οθόνη (4:3)</PresentationFormat>
  <Paragraphs>42</Paragraphs>
  <Slides>10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Comic Sans MS</vt:lpstr>
      <vt:lpstr>Wingdings 3</vt:lpstr>
      <vt:lpstr>Wisp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</dc:creator>
  <cp:keywords>Hobbys</cp:keywords>
  <cp:lastModifiedBy>Stella</cp:lastModifiedBy>
  <cp:revision>23</cp:revision>
  <dcterms:created xsi:type="dcterms:W3CDTF">2012-04-24T15:29:38Z</dcterms:created>
  <dcterms:modified xsi:type="dcterms:W3CDTF">2020-05-17T09:08:16Z</dcterms:modified>
</cp:coreProperties>
</file>