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62" r:id="rId6"/>
    <p:sldId id="261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0DE66-F217-4F5E-83A1-C44BEEB6600A}" type="datetimeFigureOut">
              <a:rPr lang="el-GR" smtClean="0"/>
              <a:t>23/11/2024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12776-5D88-4A3C-B9B6-587B30F15A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46732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0DE66-F217-4F5E-83A1-C44BEEB6600A}" type="datetimeFigureOut">
              <a:rPr lang="el-GR" smtClean="0"/>
              <a:t>23/11/2024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12776-5D88-4A3C-B9B6-587B30F15A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6183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0DE66-F217-4F5E-83A1-C44BEEB6600A}" type="datetimeFigureOut">
              <a:rPr lang="el-GR" smtClean="0"/>
              <a:t>23/11/2024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12776-5D88-4A3C-B9B6-587B30F15A2B}" type="slidenum">
              <a:rPr lang="el-GR" smtClean="0"/>
              <a:t>‹#›</a:t>
            </a:fld>
            <a:endParaRPr lang="el-G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85178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0DE66-F217-4F5E-83A1-C44BEEB6600A}" type="datetimeFigureOut">
              <a:rPr lang="el-GR" smtClean="0"/>
              <a:t>23/11/2024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12776-5D88-4A3C-B9B6-587B30F15A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90647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0DE66-F217-4F5E-83A1-C44BEEB6600A}" type="datetimeFigureOut">
              <a:rPr lang="el-GR" smtClean="0"/>
              <a:t>23/11/2024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12776-5D88-4A3C-B9B6-587B30F15A2B}" type="slidenum">
              <a:rPr lang="el-GR" smtClean="0"/>
              <a:t>‹#›</a:t>
            </a:fld>
            <a:endParaRPr lang="el-G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93665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0DE66-F217-4F5E-83A1-C44BEEB6600A}" type="datetimeFigureOut">
              <a:rPr lang="el-GR" smtClean="0"/>
              <a:t>23/11/2024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12776-5D88-4A3C-B9B6-587B30F15A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72479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0DE66-F217-4F5E-83A1-C44BEEB6600A}" type="datetimeFigureOut">
              <a:rPr lang="el-GR" smtClean="0"/>
              <a:t>23/11/2024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12776-5D88-4A3C-B9B6-587B30F15A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186054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0DE66-F217-4F5E-83A1-C44BEEB6600A}" type="datetimeFigureOut">
              <a:rPr lang="el-GR" smtClean="0"/>
              <a:t>23/11/2024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12776-5D88-4A3C-B9B6-587B30F15A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02127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0DE66-F217-4F5E-83A1-C44BEEB6600A}" type="datetimeFigureOut">
              <a:rPr lang="el-GR" smtClean="0"/>
              <a:t>23/11/2024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12776-5D88-4A3C-B9B6-587B30F15A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91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0DE66-F217-4F5E-83A1-C44BEEB6600A}" type="datetimeFigureOut">
              <a:rPr lang="el-GR" smtClean="0"/>
              <a:t>23/11/2024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12776-5D88-4A3C-B9B6-587B30F15A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1154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0DE66-F217-4F5E-83A1-C44BEEB6600A}" type="datetimeFigureOut">
              <a:rPr lang="el-GR" smtClean="0"/>
              <a:t>23/11/2024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12776-5D88-4A3C-B9B6-587B30F15A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00864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0DE66-F217-4F5E-83A1-C44BEEB6600A}" type="datetimeFigureOut">
              <a:rPr lang="el-GR" smtClean="0"/>
              <a:t>23/11/2024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12776-5D88-4A3C-B9B6-587B30F15A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8457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0DE66-F217-4F5E-83A1-C44BEEB6600A}" type="datetimeFigureOut">
              <a:rPr lang="el-GR" smtClean="0"/>
              <a:t>23/11/2024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12776-5D88-4A3C-B9B6-587B30F15A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8653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0DE66-F217-4F5E-83A1-C44BEEB6600A}" type="datetimeFigureOut">
              <a:rPr lang="el-GR" smtClean="0"/>
              <a:t>23/11/2024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12776-5D88-4A3C-B9B6-587B30F15A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8795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0DE66-F217-4F5E-83A1-C44BEEB6600A}" type="datetimeFigureOut">
              <a:rPr lang="el-GR" smtClean="0"/>
              <a:t>23/11/2024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12776-5D88-4A3C-B9B6-587B30F15A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62053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0DE66-F217-4F5E-83A1-C44BEEB6600A}" type="datetimeFigureOut">
              <a:rPr lang="el-GR" smtClean="0"/>
              <a:t>23/11/2024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12776-5D88-4A3C-B9B6-587B30F15A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2598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0DE66-F217-4F5E-83A1-C44BEEB6600A}" type="datetimeFigureOut">
              <a:rPr lang="el-GR" smtClean="0"/>
              <a:t>23/11/2024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9B12776-5D88-4A3C-B9B6-587B30F15A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64127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2521343-49E3-04F5-054B-1071C7EB4F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Αποψίλωση Δασών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58B190AE-0476-D513-E6F5-F0AD6B4E35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86797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7728D7-1D8F-F82A-73E3-87FD921467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81F6E868-EFFC-78F3-128A-5626EB5EF2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990" y="1166812"/>
            <a:ext cx="6353175" cy="452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655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852476-4BDD-29F6-F72D-3D7F7FA92A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F8318CF2-AD3D-224E-1DEF-6D8020A204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66273" y="1166812"/>
            <a:ext cx="6100608" cy="452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989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BC93AF-8790-FE82-AF1D-A1FA2D2ACB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99A62EFA-02C6-65FC-03E2-2CB3F3F6F4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39990" y="1431055"/>
            <a:ext cx="6353175" cy="3995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056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CBD017-CFEB-684B-50C9-302FD708C2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BD07BB29-DD66-FB6C-6E87-1BF4038069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39990" y="1446618"/>
            <a:ext cx="6353175" cy="3964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499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7CBF7A-A70B-C357-0043-55A6C907E0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1C885DBB-E44F-3E81-152E-BD789BEB36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39990" y="1505825"/>
            <a:ext cx="6353175" cy="3846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755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C83A17-CA2D-AD81-1905-6B61D650B2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02C4F238-C267-12DA-E079-9FAC0CD8E6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39990" y="1390974"/>
            <a:ext cx="6353175" cy="4076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597145"/>
      </p:ext>
    </p:extLst>
  </p:cSld>
  <p:clrMapOvr>
    <a:masterClrMapping/>
  </p:clrMapOvr>
</p:sld>
</file>

<file path=ppt/theme/theme1.xml><?xml version="1.0" encoding="utf-8"?>
<a:theme xmlns:a="http://schemas.openxmlformats.org/drawingml/2006/main" name="Όψη">
  <a:themeElements>
    <a:clrScheme name="Όψη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Όψη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Ό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</TotalTime>
  <Words>2</Words>
  <Application>Microsoft Office PowerPoint</Application>
  <PresentationFormat>Ευρεία οθόνη</PresentationFormat>
  <Paragraphs>1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Όψη</vt:lpstr>
      <vt:lpstr>Αποψίλωση Δασών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Pc</dc:creator>
  <cp:lastModifiedBy>Pc</cp:lastModifiedBy>
  <cp:revision>1</cp:revision>
  <dcterms:created xsi:type="dcterms:W3CDTF">2024-11-23T09:46:04Z</dcterms:created>
  <dcterms:modified xsi:type="dcterms:W3CDTF">2024-11-23T09:48:51Z</dcterms:modified>
</cp:coreProperties>
</file>