
<file path=[Content_Types].xml><?xml version="1.0" encoding="utf-8"?>
<Types xmlns="http://schemas.openxmlformats.org/package/2006/content-types">
  <Default Extension="glb" ContentType="model/gltf.binary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5T21:29:24.072"/>
    </inkml:context>
    <inkml:brush xml:id="br0">
      <inkml:brushProperty name="width" value="0.05" units="cm"/>
      <inkml:brushProperty name="height" value="0.05" units="cm"/>
      <inkml:brushProperty name="color" value="#849398"/>
    </inkml:brush>
  </inkml:definitions>
  <inkml:trace contextRef="#ctx0" brushRef="#br0">473 9433 24575,'1'-12'0,"0"1"0,0 0 0,1 1 0,1-1 0,0 0 0,4-10 0,31-63 0,-23 52 0,165-302 0,-76 149 0,-82 140 0,20-61 0,-19 44 0,0-6 0,-4-1 0,18-117 0,-10 42 0,-3 34 0,-5-1 0,-5-1 0,0-129 0,-15 203 0,2-47 0,-4-1 0,-26-152 0,-67-246 0,73 362 0,4 44 0,-3 1 0,-45-102 0,32 90 0,-28-107 0,-29-121 0,63 235 0,-79-187 0,48 121 0,37 86 0,11 37 0,0 0 0,-19-27 0,14 25 0,-13-31 0,-24-76 0,-13-32 0,38 105 0,4-1 0,2-1 0,-25-115 0,34 114 0,-6-24 0,4-1 0,4-1 0,0-92 0,15-383 0,-2 548 0,1-1 0,1 1 0,0 0 0,1 0 0,1 0 0,8-17 0,12-46 0,-23 71 0,21-91 0,40-111 0,-17 93 0,75-139 0,-28 112 0,-63 102 0,-1-1 0,31-68 0,-40 66 0,17-36 0,51-170 0,-84 234 0,44-191 0,-39 161 0,-3 1 0,0-72 0,-7 61 0,-5-127 0,2 155 0,0 0 0,-2 1 0,-1-1 0,-12-31 0,-35-64 0,-15-43 0,59 140-3,-2 1 0,-17-31-1,8 16-1351,6 12-5471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5T21:29:27.700"/>
    </inkml:context>
    <inkml:brush xml:id="br0">
      <inkml:brushProperty name="width" value="0.05" units="cm"/>
      <inkml:brushProperty name="height" value="0.05" units="cm"/>
      <inkml:brushProperty name="color" value="#849398"/>
    </inkml:brush>
  </inkml:definitions>
  <inkml:trace contextRef="#ctx0" brushRef="#br0">1063 9940 24575,'1'0'0,"0"-1"0,1 0 0,-1 0 0,0 0 0,0 0 0,0-1 0,0 1 0,0 0 0,0 0 0,0-1 0,0 1 0,-1 0 0,1-1 0,0 1 0,-1-1 0,1 1 0,-1-1 0,1-2 0,2-3 0,30-66 0,4 1 0,47-69 0,-60 103 0,-2-1 0,-2-2 0,-2 0 0,-2-1 0,-1 0 0,-2-1 0,13-82 0,-15 32 0,-4-1 0,-7-163 0,-11 157 0,-44-191 0,46 250 0,-21-71 0,-4 1 0,-57-120 0,-140-229 0,191 392 0,-28-43 0,5-3 0,-47-123 0,-166-460 0,132 236 0,122 380 0,-1-14 0,4 0 0,4-2 0,5 1 0,1-100 0,13 137 0,2 0 0,3 1 0,28-97 0,3-24 0,-26 105 0,2 0 0,4 1 0,47-112 0,-1 16 0,-50 125 0,42-78 0,1-2 0,-41 81 0,106-252 0,-76 163 0,-4 9 0,-22 74 0,-2-1 0,-3-1 0,21-97 0,1-228 0,-35 326 0,1-298 0,-6 213 0,0 114 0,-1 0 0,0 0 0,-2 0 0,-1 1 0,0-1 0,-12-28 0,4 20 0,0 0 0,-2 1 0,-30-43 0,4 21 0,-3 1 0,-98-86 0,28 30 0,79 69 0,-112-100 0,127 118 0,1 0 0,0-2 0,1 0 0,2-1 0,0 0 0,-15-28 0,2-3 0,-37-94 0,53 108 11,2 0 1,1 0-1,2-1 0,-6-72 0,11-161-348,4 149-747,-1 92-5742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5T21:29:31.735"/>
    </inkml:context>
    <inkml:brush xml:id="br0">
      <inkml:brushProperty name="width" value="0.05" units="cm"/>
      <inkml:brushProperty name="height" value="0.05" units="cm"/>
      <inkml:brushProperty name="color" value="#849398"/>
    </inkml:brush>
  </inkml:definitions>
  <inkml:trace contextRef="#ctx0" brushRef="#br0">481 9960 24575,'0'-5'0,"1"0"0,0-1 0,0 1 0,0 0 0,1 0 0,0 0 0,0 0 0,0 0 0,4-7 0,32-44 0,-15 24 0,337-600 0,-349 604 0,-1-1 0,-2 0 0,0 0 0,5-56 0,-5 34 0,14-107 0,1-168 0,-20-161 0,-5 271 0,-2 110 0,-5 0 0,-43-198 0,39 254 0,-2 1 0,-24-55 0,-53-90 0,-31-78 0,86 161 0,13 38 0,-3 0 0,-65-124 0,-5 43 0,45 75 0,-53-108 0,9-34 0,41 91 0,39 90 0,1-2 0,3 1 0,-12-66 0,0-130 0,24 200 0,3 0 0,1 1 0,1-1 0,2 1 0,15-45 0,-8 31 0,12-89 0,-19-298 0,-10 253 0,1 32 0,9-257 0,7 304 0,51-193 0,-53 251 0,110-378 0,-87 329 0,3 1 0,67-116 0,-52 122 0,-23 42 0,40-88 0,-37 61 0,15-37 0,-34 64 0,-11 34 0,1 0 0,0 0 0,1 1 0,9-19 0,-2 9 0,-2-2 0,0 1 0,12-49 0,8-20 0,-7 36 0,-1 0 0,-4-2 0,23-118 0,-14-8 0,-23 163 0,0 0 0,15-41 0,1-1 0,-19 61 0,6-25 0,0-1 0,-2 1 0,-1-1 0,0-31 0,-4 45 0,0 1 0,-1-1 0,0 1 0,-1-1 0,0 1 0,-1 0 0,-1 0 0,0 0 0,-1 0 0,0 1 0,-1 0 0,0 0 0,-1 0 0,-1 1 0,-16-20 0,3 7-1365,1 3-5461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0433C-67C6-49D6-9E4E-B716882D884C}" type="datetimeFigureOut">
              <a:rPr lang="el-GR" smtClean="0"/>
              <a:t>15/11/2024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B93FF-B861-47AD-AB4D-E7D74D8A62C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3245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E0FBDE-180F-4ADF-A3CE-0BC9B23DB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34FA0B1-5C5D-4235-8B2F-5083F16891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7F1E9080-B4E9-4193-BA75-B09093E1E7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EE1A061-8916-4BF8-BF16-C0EEF2641A4B}" type="datetime1">
              <a:rPr lang="el-GR" smtClean="0"/>
              <a:t>15/11/2024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477C678-9775-43C2-83BC-5EBCF1DA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39BDB6-8C45-44A8-97ED-1D8078ABC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4322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793EA4-DEC4-4C81-B3AC-FD119A04C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1E97333-8522-4367-A074-2AA8B457A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8F77B0E9-134F-4026-9A08-C9DF1615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44C2585-0AB7-4A34-BC33-CA6207099F69}" type="datetime1">
              <a:rPr lang="el-GR" smtClean="0"/>
              <a:t>15/11/2024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FFF92ED-9611-494B-9A1B-35ABCE0D0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868CC65-48E8-4CB6-8375-58E69DE02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450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4FD55AF-D86C-49BC-A6D3-E7C0D84CE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61779ED5-F02B-47D8-BF0C-538EDAADBE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A95EDC7-9B12-4B15-ACA6-5C49EDCDDB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7DCCE47-8B28-438F-8EC1-3C0A78FAC9BF}" type="datetime1">
              <a:rPr lang="el-GR" smtClean="0"/>
              <a:t>15/11/2024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13666F8-277D-4165-BA7D-76E9EF20B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1E70611-D2A1-4A11-AD65-0E801C2B7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2082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7362AE-FE69-44C2-BC01-9B1EA116F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D91A9DA-F026-4288-8D7C-268B6EBDA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7564F4D-6088-46B7-B99C-7F5A7308B7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8F7C912-F881-4CBA-9BE2-954B7CF4A74E}" type="datetime1">
              <a:rPr lang="el-GR" smtClean="0"/>
              <a:t>15/11/2024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2E1C8BF-5DA0-4F8E-99DE-8DC038A6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EDA8823-8CA3-4033-A735-60A1CDE28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771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AF6B6FE-FB84-4759-A285-6CB515EBE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9DE85B3-4145-40E3-8E0E-D5DC690E10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FA99560-9CE0-47CD-853B-C8D397A93A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1BACC02-FDF4-41BB-A879-729AF27C05A9}" type="datetime1">
              <a:rPr lang="el-GR" smtClean="0"/>
              <a:t>15/11/2024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4D1F453-6B12-4F57-98F2-C7130D093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41E4B1C-FCFC-4C33-ACD4-C717FDE8F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636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28612E-20F2-41A0-9AE9-6B1C289F3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D033AEF-A06F-443A-8E10-F13CAA5E8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BA14068-7571-4360-A3F0-D764F8EE5E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D896B93-41AD-4554-A436-8842745BE3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97547C3-BF44-43EE-8DA0-B14ACCD42CC3}" type="datetime1">
              <a:rPr lang="el-GR" smtClean="0"/>
              <a:t>15/11/2024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B966087-5895-49AC-ADB1-8587DCCBD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EC03316-A471-4BF4-861A-D28FA8FD7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0212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44919D9-F0CD-451E-90A2-BF5918580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B4BD7BB-8B5C-4966-BDFA-816F580AD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BC9D062-2421-49BE-86B5-832D97F3EB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682F9CDA-6EF0-4DFA-894A-5D10EDCD67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AC516A93-C21F-4337-BE86-D25488DB36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B5DEF05-ABAD-4962-B060-C55C6E2DD3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34601B-A28C-4F33-A4EA-F0602011BFBA}" type="datetime1">
              <a:rPr lang="el-GR" smtClean="0"/>
              <a:t>15/11/2024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AD3757D-BB2D-4B9A-86B5-C9E183BB1B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3EB7FF5A-078D-4109-84B4-E70AE0F58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2964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382AC6-56D4-4A72-BAC0-21884AE8C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03F2D389-531D-4947-87DD-EED7C1F522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FD502F-F911-484D-86BC-72C21ACC43FA}" type="datetime1">
              <a:rPr lang="el-GR" smtClean="0"/>
              <a:t>15/11/2024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BC96564A-107A-4882-9C55-675102DA2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F3EB9BB-7C67-4190-8356-9C07841C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331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2532BAA-A061-48D3-960C-7F46D53FB7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AB836E8-92A0-4C7B-A783-6A5C9367C949}" type="datetime1">
              <a:rPr lang="el-GR" smtClean="0"/>
              <a:t>15/11/2024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0CBF1C1D-DFAA-4603-A78B-6EE6A7EB7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1F289FD-91DA-48BD-9EDD-87AB45BD1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3736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86770D-8891-46E0-AAE4-3CABFA9F0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5AA1F44-EBC2-43A0-962B-1393E1B4E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AB86D80E-3AAB-418D-8045-C7AE48B24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B58D8A5-C706-4ECB-AAAA-E8F58C9EF4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23CEF6-E9CE-4E10-B340-CBBF4249348C}" type="datetime1">
              <a:rPr lang="el-GR" smtClean="0"/>
              <a:t>15/11/2024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BAF79DB-850A-4314-94BD-E1488A735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992CA3C-0CD5-4A88-B824-87D74377A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2927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5F0ADD-C8A9-4858-B6C6-4DD255FD5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09B8405-AA91-47C5-8E19-E517CD3A5D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FD86CF0-E954-4751-BB6D-B52587EE2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1022E9E-4AA4-411A-99F1-E9ADFC480A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E6CD61-69AB-4DB7-8E55-3A56CD33E302}" type="datetime1">
              <a:rPr lang="el-GR" smtClean="0"/>
              <a:t>15/11/2024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39F14FF9-FC5B-4BCB-88B7-DFFB30E9A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9498B9F-B3AE-44A0-9DB6-4945FA5E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1055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Δάκρυ 6">
            <a:extLst>
              <a:ext uri="{FF2B5EF4-FFF2-40B4-BE49-F238E27FC236}">
                <a16:creationId xmlns:a16="http://schemas.microsoft.com/office/drawing/2014/main" id="{417F4D12-A757-4BBA-B6E4-80FA237B0D6E}"/>
              </a:ext>
            </a:extLst>
          </p:cNvPr>
          <p:cNvSpPr/>
          <p:nvPr userDrawn="1"/>
        </p:nvSpPr>
        <p:spPr>
          <a:xfrm rot="18830360">
            <a:off x="97187" y="5198278"/>
            <a:ext cx="1482025" cy="1529103"/>
          </a:xfrm>
          <a:prstGeom prst="teardrop">
            <a:avLst>
              <a:gd name="adj" fmla="val 123023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45774" tIns="845760" rIns="845774" bIns="845760" numCol="1" spcCol="1270" anchor="ctr" anchorCtr="0">
            <a:noAutofit/>
          </a:bodyPr>
          <a:lstStyle/>
          <a:p>
            <a:pPr marL="0" lvl="0" indent="0" algn="ctr" defTabSz="2400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l-GR" sz="5400" kern="1200"/>
          </a:p>
        </p:txBody>
      </p:sp>
      <p:sp>
        <p:nvSpPr>
          <p:cNvPr id="8" name="Δάκρυ 7">
            <a:extLst>
              <a:ext uri="{FF2B5EF4-FFF2-40B4-BE49-F238E27FC236}">
                <a16:creationId xmlns:a16="http://schemas.microsoft.com/office/drawing/2014/main" id="{216619F5-A909-47D6-9078-DBA19B954B31}"/>
              </a:ext>
            </a:extLst>
          </p:cNvPr>
          <p:cNvSpPr/>
          <p:nvPr userDrawn="1"/>
        </p:nvSpPr>
        <p:spPr>
          <a:xfrm rot="18830360">
            <a:off x="144113" y="3028367"/>
            <a:ext cx="164822" cy="170059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Δάκρυ 8">
            <a:extLst>
              <a:ext uri="{FF2B5EF4-FFF2-40B4-BE49-F238E27FC236}">
                <a16:creationId xmlns:a16="http://schemas.microsoft.com/office/drawing/2014/main" id="{DA837053-2D63-4ADF-9E18-0099DB72C8DA}"/>
              </a:ext>
            </a:extLst>
          </p:cNvPr>
          <p:cNvSpPr/>
          <p:nvPr userDrawn="1"/>
        </p:nvSpPr>
        <p:spPr>
          <a:xfrm rot="18830360">
            <a:off x="1645243" y="6462819"/>
            <a:ext cx="119346" cy="123257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0" name="Δάκρυ 9">
            <a:extLst>
              <a:ext uri="{FF2B5EF4-FFF2-40B4-BE49-F238E27FC236}">
                <a16:creationId xmlns:a16="http://schemas.microsoft.com/office/drawing/2014/main" id="{8D598CF9-3839-4961-ADA1-891649C398D8}"/>
              </a:ext>
            </a:extLst>
          </p:cNvPr>
          <p:cNvSpPr/>
          <p:nvPr userDrawn="1"/>
        </p:nvSpPr>
        <p:spPr>
          <a:xfrm rot="18830360">
            <a:off x="78651" y="3948015"/>
            <a:ext cx="119346" cy="123257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1" name="Δάκρυ 10">
            <a:extLst>
              <a:ext uri="{FF2B5EF4-FFF2-40B4-BE49-F238E27FC236}">
                <a16:creationId xmlns:a16="http://schemas.microsoft.com/office/drawing/2014/main" id="{0D0AEB60-6C82-4A76-A055-EE416785453D}"/>
              </a:ext>
            </a:extLst>
          </p:cNvPr>
          <p:cNvSpPr/>
          <p:nvPr userDrawn="1"/>
        </p:nvSpPr>
        <p:spPr>
          <a:xfrm rot="18830360">
            <a:off x="262524" y="3773177"/>
            <a:ext cx="164822" cy="170059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2" name="Δάκρυ 11">
            <a:extLst>
              <a:ext uri="{FF2B5EF4-FFF2-40B4-BE49-F238E27FC236}">
                <a16:creationId xmlns:a16="http://schemas.microsoft.com/office/drawing/2014/main" id="{9FBA6956-8E83-4390-8381-1C1321F8E9F8}"/>
              </a:ext>
            </a:extLst>
          </p:cNvPr>
          <p:cNvSpPr/>
          <p:nvPr userDrawn="1"/>
        </p:nvSpPr>
        <p:spPr>
          <a:xfrm rot="18830360">
            <a:off x="183221" y="2543645"/>
            <a:ext cx="119346" cy="123257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Δάκρυ 12">
            <a:extLst>
              <a:ext uri="{FF2B5EF4-FFF2-40B4-BE49-F238E27FC236}">
                <a16:creationId xmlns:a16="http://schemas.microsoft.com/office/drawing/2014/main" id="{2F672E87-B0B1-471B-A5C4-94C68892F8AA}"/>
              </a:ext>
            </a:extLst>
          </p:cNvPr>
          <p:cNvSpPr/>
          <p:nvPr userDrawn="1"/>
        </p:nvSpPr>
        <p:spPr>
          <a:xfrm rot="18830360">
            <a:off x="515474" y="3473019"/>
            <a:ext cx="119346" cy="123257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4" name="Δάκρυ 13">
            <a:extLst>
              <a:ext uri="{FF2B5EF4-FFF2-40B4-BE49-F238E27FC236}">
                <a16:creationId xmlns:a16="http://schemas.microsoft.com/office/drawing/2014/main" id="{0EE2D358-02BA-465F-AE49-64370C0EFD10}"/>
              </a:ext>
            </a:extLst>
          </p:cNvPr>
          <p:cNvSpPr/>
          <p:nvPr userDrawn="1"/>
        </p:nvSpPr>
        <p:spPr>
          <a:xfrm rot="18830360">
            <a:off x="567962" y="3718154"/>
            <a:ext cx="602512" cy="621466"/>
          </a:xfrm>
          <a:prstGeom prst="teardrop">
            <a:avLst>
              <a:gd name="adj" fmla="val 146762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4023" tIns="343940" rIns="344023" bIns="343940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l-GR" sz="2200" kern="1200"/>
          </a:p>
        </p:txBody>
      </p:sp>
      <p:sp>
        <p:nvSpPr>
          <p:cNvPr id="15" name="Δάκρυ 14">
            <a:extLst>
              <a:ext uri="{FF2B5EF4-FFF2-40B4-BE49-F238E27FC236}">
                <a16:creationId xmlns:a16="http://schemas.microsoft.com/office/drawing/2014/main" id="{441E332D-0272-47C7-918B-B9D44DD3AE2D}"/>
              </a:ext>
            </a:extLst>
          </p:cNvPr>
          <p:cNvSpPr/>
          <p:nvPr userDrawn="1"/>
        </p:nvSpPr>
        <p:spPr>
          <a:xfrm rot="18830360">
            <a:off x="327351" y="2777334"/>
            <a:ext cx="164822" cy="170059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6" name="Δάκρυ 15">
            <a:extLst>
              <a:ext uri="{FF2B5EF4-FFF2-40B4-BE49-F238E27FC236}">
                <a16:creationId xmlns:a16="http://schemas.microsoft.com/office/drawing/2014/main" id="{7D429101-00AE-4A94-8CC6-7BAF8EE46F4B}"/>
              </a:ext>
            </a:extLst>
          </p:cNvPr>
          <p:cNvSpPr/>
          <p:nvPr userDrawn="1"/>
        </p:nvSpPr>
        <p:spPr>
          <a:xfrm rot="18830360">
            <a:off x="1022824" y="4569622"/>
            <a:ext cx="297947" cy="307429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7" name="Δάκρυ 16">
            <a:extLst>
              <a:ext uri="{FF2B5EF4-FFF2-40B4-BE49-F238E27FC236}">
                <a16:creationId xmlns:a16="http://schemas.microsoft.com/office/drawing/2014/main" id="{E731AB00-F316-44F5-B174-979BBDDA3D1E}"/>
              </a:ext>
            </a:extLst>
          </p:cNvPr>
          <p:cNvSpPr/>
          <p:nvPr userDrawn="1"/>
        </p:nvSpPr>
        <p:spPr>
          <a:xfrm rot="18830360">
            <a:off x="89204" y="4198684"/>
            <a:ext cx="602512" cy="621466"/>
          </a:xfrm>
          <a:prstGeom prst="teardrop">
            <a:avLst>
              <a:gd name="adj" fmla="val 114794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4023" tIns="343940" rIns="344023" bIns="343940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el-GR" sz="2200" kern="1200"/>
          </a:p>
        </p:txBody>
      </p:sp>
      <p:sp>
        <p:nvSpPr>
          <p:cNvPr id="18" name="Δάκρυ 17">
            <a:extLst>
              <a:ext uri="{FF2B5EF4-FFF2-40B4-BE49-F238E27FC236}">
                <a16:creationId xmlns:a16="http://schemas.microsoft.com/office/drawing/2014/main" id="{C4077322-20CF-47FF-B38C-27F17ABC9B4B}"/>
              </a:ext>
            </a:extLst>
          </p:cNvPr>
          <p:cNvSpPr/>
          <p:nvPr userDrawn="1"/>
        </p:nvSpPr>
        <p:spPr>
          <a:xfrm rot="18830360">
            <a:off x="170127" y="3541561"/>
            <a:ext cx="164822" cy="170059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9" name="Δάκρυ 18">
            <a:extLst>
              <a:ext uri="{FF2B5EF4-FFF2-40B4-BE49-F238E27FC236}">
                <a16:creationId xmlns:a16="http://schemas.microsoft.com/office/drawing/2014/main" id="{B9E894BE-0A99-40A2-9C7A-85787EC84C3B}"/>
              </a:ext>
            </a:extLst>
          </p:cNvPr>
          <p:cNvSpPr/>
          <p:nvPr userDrawn="1"/>
        </p:nvSpPr>
        <p:spPr>
          <a:xfrm rot="18830360">
            <a:off x="1484875" y="5496938"/>
            <a:ext cx="119346" cy="123257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0" name="Δάκρυ 19">
            <a:extLst>
              <a:ext uri="{FF2B5EF4-FFF2-40B4-BE49-F238E27FC236}">
                <a16:creationId xmlns:a16="http://schemas.microsoft.com/office/drawing/2014/main" id="{F6DAE78C-282A-40D0-80B9-2EBCA47DFFD7}"/>
              </a:ext>
            </a:extLst>
          </p:cNvPr>
          <p:cNvSpPr/>
          <p:nvPr userDrawn="1"/>
        </p:nvSpPr>
        <p:spPr>
          <a:xfrm rot="18830360">
            <a:off x="330787" y="3288171"/>
            <a:ext cx="119346" cy="123257"/>
          </a:xfrm>
          <a:prstGeom prst="teardrop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1" name="Σύννεφο 20">
            <a:extLst>
              <a:ext uri="{FF2B5EF4-FFF2-40B4-BE49-F238E27FC236}">
                <a16:creationId xmlns:a16="http://schemas.microsoft.com/office/drawing/2014/main" id="{03BA1A72-BACB-4D18-962B-1ECB98CDC242}"/>
              </a:ext>
            </a:extLst>
          </p:cNvPr>
          <p:cNvSpPr/>
          <p:nvPr userDrawn="1"/>
        </p:nvSpPr>
        <p:spPr>
          <a:xfrm>
            <a:off x="-569412" y="1690688"/>
            <a:ext cx="1230343" cy="703480"/>
          </a:xfrm>
          <a:prstGeom prst="clou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9764BCE4-FB6D-407D-976B-41FB2C7CF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2B3FE55-D0ED-4E62-9AC6-2E4891B3D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0764" y="1825625"/>
            <a:ext cx="957303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3AECE92-89A5-4EB6-BC47-6A1017F29C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A5EB1D0-A107-4462-8F6C-F1AE962944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4279" y="5801839"/>
            <a:ext cx="3898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4C9612F-E634-4ED0-8C16-D31009DE1154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2702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17/06/relationships/model3d" Target="../media/model3d1.glb"/><Relationship Id="rId7" Type="http://schemas.openxmlformats.org/officeDocument/2006/relationships/customXml" Target="../ink/ink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customXml" Target="../ink/ink1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Υπότιτλος 20">
            <a:extLst>
              <a:ext uri="{FF2B5EF4-FFF2-40B4-BE49-F238E27FC236}">
                <a16:creationId xmlns:a16="http://schemas.microsoft.com/office/drawing/2014/main" id="{6D718BC2-3898-4AB8-8DA0-6AC2657C4C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Επιμέλεια: Αλεξάνδρα Κλιάφα</a:t>
            </a:r>
          </a:p>
        </p:txBody>
      </p:sp>
      <p:sp>
        <p:nvSpPr>
          <p:cNvPr id="22" name="Ορθογώνιο 21">
            <a:extLst>
              <a:ext uri="{FF2B5EF4-FFF2-40B4-BE49-F238E27FC236}">
                <a16:creationId xmlns:a16="http://schemas.microsoft.com/office/drawing/2014/main" id="{D9A750BC-38AB-4646-A39B-93E906F3B6C4}"/>
              </a:ext>
            </a:extLst>
          </p:cNvPr>
          <p:cNvSpPr/>
          <p:nvPr/>
        </p:nvSpPr>
        <p:spPr>
          <a:xfrm>
            <a:off x="1624613" y="1839870"/>
            <a:ext cx="894277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l-GR" sz="72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Ο Κύκλος του Νερού</a:t>
            </a:r>
          </a:p>
        </p:txBody>
      </p:sp>
    </p:spTree>
    <p:extLst>
      <p:ext uri="{BB962C8B-B14F-4D97-AF65-F5344CB8AC3E}">
        <p14:creationId xmlns:p14="http://schemas.microsoft.com/office/powerpoint/2010/main" val="102279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390A6EC-92A5-40F2-B037-D0A453C5E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Εξάτμιση</a:t>
            </a:r>
          </a:p>
        </p:txBody>
      </p:sp>
      <p:pic>
        <p:nvPicPr>
          <p:cNvPr id="1026" name="Picture 2" descr="εικονεσ : θάλασσα, ακτή, νερό, ωκεανός, ορίζοντας, θέα, υποβρύχιος,  Ελληνικά, μεσογειακός, νησί, κοράλλι, κοραλλιογενή ύφαλο, ύφαλος,  δημιουργώ, τουρκουάζ, Ελλάδα, βιότοπο, θαλάσσια βιολογία 2856x2142 - -  1069117 - εικονεσ - PxHere">
            <a:extLst>
              <a:ext uri="{FF2B5EF4-FFF2-40B4-BE49-F238E27FC236}">
                <a16:creationId xmlns:a16="http://schemas.microsoft.com/office/drawing/2014/main" id="{42F23715-6800-469B-BBF6-1B86BDA28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944" y="3329127"/>
            <a:ext cx="10301056" cy="352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m3d="http://schemas.microsoft.com/office/drawing/2017/model3d" Requires="am3d">
          <p:graphicFrame>
            <p:nvGraphicFramePr>
              <p:cNvPr id="3" name="Μοντέλο 3D 2" descr="Smiling Sun">
                <a:extLst>
                  <a:ext uri="{FF2B5EF4-FFF2-40B4-BE49-F238E27FC236}">
                    <a16:creationId xmlns:a16="http://schemas.microsoft.com/office/drawing/2014/main" id="{FD200297-967B-4AC0-9F72-50876C0013F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22402163"/>
                  </p:ext>
                </p:extLst>
              </p:nvPr>
            </p:nvGraphicFramePr>
            <p:xfrm>
              <a:off x="8474614" y="0"/>
              <a:ext cx="3652883" cy="3576782"/>
            </p:xfrm>
            <a:graphic>
              <a:graphicData uri="http://schemas.microsoft.com/office/drawing/2017/model3d">
                <am3d:model3d r:embed="rId3">
                  <am3d:spPr>
                    <a:xfrm>
                      <a:off x="0" y="0"/>
                      <a:ext cx="3652883" cy="3576782"/>
                    </a:xfrm>
                    <a:prstGeom prst="rect">
                      <a:avLst/>
                    </a:prstGeom>
                  </am3d:spPr>
                  <am3d:camera>
                    <am3d:pos x="0" y="0" z="68413663"/>
                    <am3d:up dx="0" dy="36000000" dz="0"/>
                    <am3d:lookAt x="0" y="0" z="0"/>
                    <am3d:perspective fov="2700000"/>
                  </am3d:camera>
                  <am3d:trans>
                    <am3d:meterPerModelUnit n="3432048" d="1000000"/>
                    <am3d:preTrans dx="3" dy="-12355372" dz="-741612"/>
                    <am3d:scale>
                      <am3d:sx n="1000000" d="1000000"/>
                      <am3d:sy n="1000000" d="1000000"/>
                      <am3d:sz n="1000000" d="1000000"/>
                    </am3d:scale>
                    <am3d:rot ax="1462016" ay="-1110714" az="-490995"/>
                    <am3d:postTrans dx="0" dy="0" dz="0"/>
                  </am3d:trans>
                  <am3d:raster rName="Office3DRenderer" rVer="16.0.8326">
                    <am3d:blip r:embed="rId4"/>
                  </am3d:raster>
                  <am3d:objViewport viewportSz="5384197"/>
                  <am3d:ambientLight>
                    <am3d:clr>
                      <a:scrgbClr r="50000" g="50000" b="50000"/>
                    </am3d:clr>
                    <am3d:illuminance n="500000" d="1000000"/>
                  </am3d:ambientLight>
                  <am3d:ptLight rad="0">
                    <am3d:clr>
                      <a:scrgbClr r="100000" g="75000" b="50000"/>
                    </am3d:clr>
                    <am3d:intensity n="9765625" d="1000000"/>
                    <am3d:pos x="21959998" y="70920001" z="16344003"/>
                  </am3d:ptLight>
                  <am3d:ptLight rad="0">
                    <am3d:clr>
                      <a:scrgbClr r="40000" g="60000" b="95000"/>
                    </am3d:clr>
                    <am3d:intensity n="12250000" d="1000000"/>
                    <am3d:pos x="-37964106" y="51130435" z="57631972"/>
                  </am3d:ptLight>
                  <am3d:ptLight rad="0">
                    <am3d:clr>
                      <a:scrgbClr r="86837" g="72700" b="100000"/>
                    </am3d:clr>
                    <am3d:intensity n="3125000" d="1000000"/>
                    <am3d:pos x="-37739122" y="58056624" z="-34769649"/>
                  </am3d:ptLight>
                </am3d:model3d>
              </a:graphicData>
            </a:graphic>
          </p:graphicFrame>
        </mc:Choice>
        <mc:Fallback>
          <p:pic>
            <p:nvPicPr>
              <p:cNvPr id="3" name="Μοντέλο 3D 2" descr="Smiling Sun">
                <a:extLst>
                  <a:ext uri="{FF2B5EF4-FFF2-40B4-BE49-F238E27FC236}">
                    <a16:creationId xmlns:a16="http://schemas.microsoft.com/office/drawing/2014/main" id="{FD200297-967B-4AC0-9F72-50876C0013F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 noCrop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474614" y="0"/>
                <a:ext cx="3652883" cy="357678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9" name="Γραφή 8">
                <a:extLst>
                  <a:ext uri="{FF2B5EF4-FFF2-40B4-BE49-F238E27FC236}">
                    <a16:creationId xmlns:a16="http://schemas.microsoft.com/office/drawing/2014/main" id="{B5BB50A2-0302-47B2-A5FA-D677DCAF7100}"/>
                  </a:ext>
                </a:extLst>
              </p14:cNvPr>
              <p14:cNvContentPartPr/>
              <p14:nvPr/>
            </p14:nvContentPartPr>
            <p14:xfrm>
              <a:off x="3913473" y="350308"/>
              <a:ext cx="393120" cy="3395880"/>
            </p14:xfrm>
          </p:contentPart>
        </mc:Choice>
        <mc:Fallback>
          <p:pic>
            <p:nvPicPr>
              <p:cNvPr id="9" name="Γραφή 8">
                <a:extLst>
                  <a:ext uri="{FF2B5EF4-FFF2-40B4-BE49-F238E27FC236}">
                    <a16:creationId xmlns:a16="http://schemas.microsoft.com/office/drawing/2014/main" id="{B5BB50A2-0302-47B2-A5FA-D677DCAF710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904833" y="341308"/>
                <a:ext cx="410760" cy="3413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Γραφή 9">
                <a:extLst>
                  <a:ext uri="{FF2B5EF4-FFF2-40B4-BE49-F238E27FC236}">
                    <a16:creationId xmlns:a16="http://schemas.microsoft.com/office/drawing/2014/main" id="{B8693089-B453-4C41-A6C7-9D3986D606DB}"/>
                  </a:ext>
                </a:extLst>
              </p14:cNvPr>
              <p14:cNvContentPartPr/>
              <p14:nvPr/>
            </p14:nvContentPartPr>
            <p14:xfrm>
              <a:off x="5387673" y="380548"/>
              <a:ext cx="507600" cy="3578760"/>
            </p14:xfrm>
          </p:contentPart>
        </mc:Choice>
        <mc:Fallback>
          <p:pic>
            <p:nvPicPr>
              <p:cNvPr id="10" name="Γραφή 9">
                <a:extLst>
                  <a:ext uri="{FF2B5EF4-FFF2-40B4-BE49-F238E27FC236}">
                    <a16:creationId xmlns:a16="http://schemas.microsoft.com/office/drawing/2014/main" id="{B8693089-B453-4C41-A6C7-9D3986D606DB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379033" y="371548"/>
                <a:ext cx="525240" cy="359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1" name="Γραφή 10">
                <a:extLst>
                  <a:ext uri="{FF2B5EF4-FFF2-40B4-BE49-F238E27FC236}">
                    <a16:creationId xmlns:a16="http://schemas.microsoft.com/office/drawing/2014/main" id="{D099683D-25DA-475E-AAC4-360FF3EF5114}"/>
                  </a:ext>
                </a:extLst>
              </p14:cNvPr>
              <p14:cNvContentPartPr/>
              <p14:nvPr/>
            </p14:nvContentPartPr>
            <p14:xfrm>
              <a:off x="7026393" y="408988"/>
              <a:ext cx="378360" cy="3585960"/>
            </p14:xfrm>
          </p:contentPart>
        </mc:Choice>
        <mc:Fallback>
          <p:pic>
            <p:nvPicPr>
              <p:cNvPr id="11" name="Γραφή 10">
                <a:extLst>
                  <a:ext uri="{FF2B5EF4-FFF2-40B4-BE49-F238E27FC236}">
                    <a16:creationId xmlns:a16="http://schemas.microsoft.com/office/drawing/2014/main" id="{D099683D-25DA-475E-AAC4-360FF3EF511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017753" y="400348"/>
                <a:ext cx="396000" cy="360360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Θέση αριθμού διαφάνειας 11">
            <a:extLst>
              <a:ext uri="{FF2B5EF4-FFF2-40B4-BE49-F238E27FC236}">
                <a16:creationId xmlns:a16="http://schemas.microsoft.com/office/drawing/2014/main" id="{AA8C094C-24C3-4C15-84F7-0ABC0E37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4305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Σύννεφο 4">
            <a:extLst>
              <a:ext uri="{FF2B5EF4-FFF2-40B4-BE49-F238E27FC236}">
                <a16:creationId xmlns:a16="http://schemas.microsoft.com/office/drawing/2014/main" id="{B910EB51-5F34-4739-AAB6-E73A8CF5C2E4}"/>
              </a:ext>
            </a:extLst>
          </p:cNvPr>
          <p:cNvSpPr/>
          <p:nvPr/>
        </p:nvSpPr>
        <p:spPr>
          <a:xfrm>
            <a:off x="1402672" y="365125"/>
            <a:ext cx="3666478" cy="1854292"/>
          </a:xfrm>
          <a:prstGeom prst="clou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5" name="Γραφικό 34" descr="Νερό με συμπαγές γέμισμα">
            <a:extLst>
              <a:ext uri="{FF2B5EF4-FFF2-40B4-BE49-F238E27FC236}">
                <a16:creationId xmlns:a16="http://schemas.microsoft.com/office/drawing/2014/main" id="{CF41892E-D371-4A55-8098-4A193A5CAD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16930" y="388459"/>
            <a:ext cx="914400" cy="914400"/>
          </a:xfrm>
          <a:prstGeom prst="rect">
            <a:avLst/>
          </a:prstGeom>
        </p:spPr>
      </p:pic>
      <p:pic>
        <p:nvPicPr>
          <p:cNvPr id="38" name="Γραφικό 37" descr="Νερό με συμπαγές γέμισμα">
            <a:extLst>
              <a:ext uri="{FF2B5EF4-FFF2-40B4-BE49-F238E27FC236}">
                <a16:creationId xmlns:a16="http://schemas.microsoft.com/office/drawing/2014/main" id="{8F1EBEFE-D39B-44B0-8203-6C2C640C5B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14374" y="1027906"/>
            <a:ext cx="914400" cy="914400"/>
          </a:xfrm>
          <a:prstGeom prst="rect">
            <a:avLst/>
          </a:prstGeom>
        </p:spPr>
      </p:pic>
      <p:pic>
        <p:nvPicPr>
          <p:cNvPr id="41" name="Γραφικό 40" descr="Νερό με συμπαγές γέμισμα">
            <a:extLst>
              <a:ext uri="{FF2B5EF4-FFF2-40B4-BE49-F238E27FC236}">
                <a16:creationId xmlns:a16="http://schemas.microsoft.com/office/drawing/2014/main" id="{44B69EC4-B99D-4DFA-8587-48A871971E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45020" y="1047660"/>
            <a:ext cx="914400" cy="914400"/>
          </a:xfrm>
          <a:prstGeom prst="rect">
            <a:avLst/>
          </a:prstGeom>
        </p:spPr>
      </p:pic>
      <p:pic>
        <p:nvPicPr>
          <p:cNvPr id="36" name="Γραφικό 35" descr="Νερό με συμπαγές γέμισμα">
            <a:extLst>
              <a:ext uri="{FF2B5EF4-FFF2-40B4-BE49-F238E27FC236}">
                <a16:creationId xmlns:a16="http://schemas.microsoft.com/office/drawing/2014/main" id="{C8739B10-99B2-494C-94DB-67B0D874D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64745" y="583453"/>
            <a:ext cx="914400" cy="914400"/>
          </a:xfrm>
          <a:prstGeom prst="rect">
            <a:avLst/>
          </a:prstGeom>
        </p:spPr>
      </p:pic>
      <p:pic>
        <p:nvPicPr>
          <p:cNvPr id="37" name="Γραφικό 36" descr="Νερό με συμπαγές γέμισμα">
            <a:extLst>
              <a:ext uri="{FF2B5EF4-FFF2-40B4-BE49-F238E27FC236}">
                <a16:creationId xmlns:a16="http://schemas.microsoft.com/office/drawing/2014/main" id="{CD2F5B4F-344C-4E98-9E12-F2EA874694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97657" y="940036"/>
            <a:ext cx="914400" cy="91440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AC1AA768-55FF-41EE-8063-9C5D18235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Συμπύκνωση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4248E156-2E3F-4358-B720-33358D52A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3</a:t>
            </a:fld>
            <a:endParaRPr lang="el-GR"/>
          </a:p>
        </p:txBody>
      </p:sp>
      <p:pic>
        <p:nvPicPr>
          <p:cNvPr id="4" name="Picture 2" descr="εικονεσ : θάλασσα, ακτή, νερό, ωκεανός, ορίζοντας, θέα, υποβρύχιος,  Ελληνικά, μεσογειακός, νησί, κοράλλι, κοραλλιογενή ύφαλο, ύφαλος,  δημιουργώ, τουρκουάζ, Ελλάδα, βιότοπο, θαλάσσια βιολογία 2856x2142 - -  1069117 - εικονεσ - PxHere">
            <a:extLst>
              <a:ext uri="{FF2B5EF4-FFF2-40B4-BE49-F238E27FC236}">
                <a16:creationId xmlns:a16="http://schemas.microsoft.com/office/drawing/2014/main" id="{6B09C1B2-C3EA-4043-859F-FE00501C3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944" y="3329127"/>
            <a:ext cx="10301056" cy="352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Σύννεφο 5">
            <a:extLst>
              <a:ext uri="{FF2B5EF4-FFF2-40B4-BE49-F238E27FC236}">
                <a16:creationId xmlns:a16="http://schemas.microsoft.com/office/drawing/2014/main" id="{779B4B5C-F62F-4E24-9A4F-1DBB5B392BEE}"/>
              </a:ext>
            </a:extLst>
          </p:cNvPr>
          <p:cNvSpPr/>
          <p:nvPr/>
        </p:nvSpPr>
        <p:spPr>
          <a:xfrm>
            <a:off x="8895425" y="301841"/>
            <a:ext cx="3808521" cy="1854292"/>
          </a:xfrm>
          <a:prstGeom prst="clou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Σύννεφο 6">
            <a:extLst>
              <a:ext uri="{FF2B5EF4-FFF2-40B4-BE49-F238E27FC236}">
                <a16:creationId xmlns:a16="http://schemas.microsoft.com/office/drawing/2014/main" id="{652595B7-9206-44D2-877D-14F4257706D3}"/>
              </a:ext>
            </a:extLst>
          </p:cNvPr>
          <p:cNvSpPr/>
          <p:nvPr/>
        </p:nvSpPr>
        <p:spPr>
          <a:xfrm>
            <a:off x="5069150" y="1136229"/>
            <a:ext cx="3613211" cy="1740023"/>
          </a:xfrm>
          <a:prstGeom prst="clou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5" name="Γραφικό 14" descr="Νερό με συμπαγές γέμισμα">
            <a:extLst>
              <a:ext uri="{FF2B5EF4-FFF2-40B4-BE49-F238E27FC236}">
                <a16:creationId xmlns:a16="http://schemas.microsoft.com/office/drawing/2014/main" id="{FE05A754-15E0-4179-9F0B-FC569B5387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1225" y="669583"/>
            <a:ext cx="914400" cy="914400"/>
          </a:xfrm>
          <a:prstGeom prst="rect">
            <a:avLst/>
          </a:prstGeom>
        </p:spPr>
      </p:pic>
      <p:pic>
        <p:nvPicPr>
          <p:cNvPr id="16" name="Γραφικό 15" descr="Νερό με συμπαγές γέμισμα">
            <a:extLst>
              <a:ext uri="{FF2B5EF4-FFF2-40B4-BE49-F238E27FC236}">
                <a16:creationId xmlns:a16="http://schemas.microsoft.com/office/drawing/2014/main" id="{E4863239-F8FB-49CE-8C6A-81A7D4276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95815" y="531754"/>
            <a:ext cx="914400" cy="914400"/>
          </a:xfrm>
          <a:prstGeom prst="rect">
            <a:avLst/>
          </a:prstGeom>
        </p:spPr>
      </p:pic>
      <p:pic>
        <p:nvPicPr>
          <p:cNvPr id="17" name="Γραφικό 16" descr="Νερό με συμπαγές γέμισμα">
            <a:extLst>
              <a:ext uri="{FF2B5EF4-FFF2-40B4-BE49-F238E27FC236}">
                <a16:creationId xmlns:a16="http://schemas.microsoft.com/office/drawing/2014/main" id="{AECE8F88-26E6-4923-AE0E-3B974D8665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66362" y="1118251"/>
            <a:ext cx="914400" cy="914400"/>
          </a:xfrm>
          <a:prstGeom prst="rect">
            <a:avLst/>
          </a:prstGeom>
        </p:spPr>
      </p:pic>
      <p:pic>
        <p:nvPicPr>
          <p:cNvPr id="18" name="Γραφικό 17" descr="Νερό με συμπαγές γέμισμα">
            <a:extLst>
              <a:ext uri="{FF2B5EF4-FFF2-40B4-BE49-F238E27FC236}">
                <a16:creationId xmlns:a16="http://schemas.microsoft.com/office/drawing/2014/main" id="{9A1BC563-1FDF-40AE-84ED-FA1C9782A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47164" y="482836"/>
            <a:ext cx="914400" cy="914400"/>
          </a:xfrm>
          <a:prstGeom prst="rect">
            <a:avLst/>
          </a:prstGeom>
        </p:spPr>
      </p:pic>
      <p:pic>
        <p:nvPicPr>
          <p:cNvPr id="19" name="Γραφικό 18" descr="Νερό με συμπαγές γέμισμα">
            <a:extLst>
              <a:ext uri="{FF2B5EF4-FFF2-40B4-BE49-F238E27FC236}">
                <a16:creationId xmlns:a16="http://schemas.microsoft.com/office/drawing/2014/main" id="{F7C1BA42-CDC7-49C9-83F2-AA83EC62A9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566752" y="911974"/>
            <a:ext cx="914400" cy="914400"/>
          </a:xfrm>
          <a:prstGeom prst="rect">
            <a:avLst/>
          </a:prstGeom>
        </p:spPr>
      </p:pic>
      <p:pic>
        <p:nvPicPr>
          <p:cNvPr id="39" name="Γραφικό 38" descr="Νερό με συμπαγές γέμισμα">
            <a:extLst>
              <a:ext uri="{FF2B5EF4-FFF2-40B4-BE49-F238E27FC236}">
                <a16:creationId xmlns:a16="http://schemas.microsoft.com/office/drawing/2014/main" id="{C29B086E-2274-448F-8352-9D1947C41E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52123" y="1213686"/>
            <a:ext cx="914400" cy="914400"/>
          </a:xfrm>
          <a:prstGeom prst="rect">
            <a:avLst/>
          </a:prstGeom>
        </p:spPr>
      </p:pic>
      <p:pic>
        <p:nvPicPr>
          <p:cNvPr id="40" name="Γραφικό 39" descr="Νερό με συμπαγές γέμισμα">
            <a:extLst>
              <a:ext uri="{FF2B5EF4-FFF2-40B4-BE49-F238E27FC236}">
                <a16:creationId xmlns:a16="http://schemas.microsoft.com/office/drawing/2014/main" id="{4AEDC2C7-3F01-4B7C-9DC3-F708410D67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19816" y="1714677"/>
            <a:ext cx="914400" cy="914400"/>
          </a:xfrm>
          <a:prstGeom prst="rect">
            <a:avLst/>
          </a:prstGeom>
        </p:spPr>
      </p:pic>
      <p:pic>
        <p:nvPicPr>
          <p:cNvPr id="42" name="Γραφικό 41" descr="Νερό με συμπαγές γέμισμα">
            <a:extLst>
              <a:ext uri="{FF2B5EF4-FFF2-40B4-BE49-F238E27FC236}">
                <a16:creationId xmlns:a16="http://schemas.microsoft.com/office/drawing/2014/main" id="{E6F517BC-88A0-439A-ABB3-AC38FD6252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66224" y="1160218"/>
            <a:ext cx="914400" cy="914400"/>
          </a:xfrm>
          <a:prstGeom prst="rect">
            <a:avLst/>
          </a:prstGeom>
        </p:spPr>
      </p:pic>
      <p:pic>
        <p:nvPicPr>
          <p:cNvPr id="43" name="Γραφικό 42" descr="Νερό με συμπαγές γέμισμα">
            <a:extLst>
              <a:ext uri="{FF2B5EF4-FFF2-40B4-BE49-F238E27FC236}">
                <a16:creationId xmlns:a16="http://schemas.microsoft.com/office/drawing/2014/main" id="{455739A5-51E6-4126-8C67-98E51063DB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56813" y="1791686"/>
            <a:ext cx="914400" cy="914400"/>
          </a:xfrm>
          <a:prstGeom prst="rect">
            <a:avLst/>
          </a:prstGeom>
        </p:spPr>
      </p:pic>
      <p:pic>
        <p:nvPicPr>
          <p:cNvPr id="44" name="Γραφικό 43" descr="Νερό με συμπαγές γέμισμα">
            <a:extLst>
              <a:ext uri="{FF2B5EF4-FFF2-40B4-BE49-F238E27FC236}">
                <a16:creationId xmlns:a16="http://schemas.microsoft.com/office/drawing/2014/main" id="{208C2057-49AD-41EA-8963-5E1AD01BFF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1618" y="1705459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62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εικονεσ : θάλασσα, ακτή, νερό, ωκεανός, ορίζοντας, θέα, υποβρύχιος,  Ελληνικά, μεσογειακός, νησί, κοράλλι, κοραλλιογενή ύφαλο, ύφαλος,  δημιουργώ, τουρκουάζ, Ελλάδα, βιότοπο, θαλάσσια βιολογία 2856x2142 - -  1069117 - εικονεσ - PxHere">
            <a:extLst>
              <a:ext uri="{FF2B5EF4-FFF2-40B4-BE49-F238E27FC236}">
                <a16:creationId xmlns:a16="http://schemas.microsoft.com/office/drawing/2014/main" id="{6B09C1B2-C3EA-4043-859F-FE00501C3A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0944" y="3329127"/>
            <a:ext cx="10301056" cy="352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Σύννεφο 4">
            <a:extLst>
              <a:ext uri="{FF2B5EF4-FFF2-40B4-BE49-F238E27FC236}">
                <a16:creationId xmlns:a16="http://schemas.microsoft.com/office/drawing/2014/main" id="{B910EB51-5F34-4739-AAB6-E73A8CF5C2E4}"/>
              </a:ext>
            </a:extLst>
          </p:cNvPr>
          <p:cNvSpPr/>
          <p:nvPr/>
        </p:nvSpPr>
        <p:spPr>
          <a:xfrm>
            <a:off x="1402672" y="365125"/>
            <a:ext cx="3666478" cy="1854292"/>
          </a:xfrm>
          <a:prstGeom prst="clou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5" name="Γραφικό 34" descr="Νερό με συμπαγές γέμισμα">
            <a:extLst>
              <a:ext uri="{FF2B5EF4-FFF2-40B4-BE49-F238E27FC236}">
                <a16:creationId xmlns:a16="http://schemas.microsoft.com/office/drawing/2014/main" id="{CF41892E-D371-4A55-8098-4A193A5CAD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916930" y="388459"/>
            <a:ext cx="914400" cy="914400"/>
          </a:xfrm>
          <a:prstGeom prst="rect">
            <a:avLst/>
          </a:prstGeom>
        </p:spPr>
      </p:pic>
      <p:pic>
        <p:nvPicPr>
          <p:cNvPr id="38" name="Γραφικό 37" descr="Νερό με συμπαγές γέμισμα">
            <a:extLst>
              <a:ext uri="{FF2B5EF4-FFF2-40B4-BE49-F238E27FC236}">
                <a16:creationId xmlns:a16="http://schemas.microsoft.com/office/drawing/2014/main" id="{8F1EBEFE-D39B-44B0-8203-6C2C640C5B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02928" y="1814469"/>
            <a:ext cx="914400" cy="914400"/>
          </a:xfrm>
          <a:prstGeom prst="rect">
            <a:avLst/>
          </a:prstGeom>
        </p:spPr>
      </p:pic>
      <p:pic>
        <p:nvPicPr>
          <p:cNvPr id="41" name="Γραφικό 40" descr="Νερό με συμπαγές γέμισμα">
            <a:extLst>
              <a:ext uri="{FF2B5EF4-FFF2-40B4-BE49-F238E27FC236}">
                <a16:creationId xmlns:a16="http://schemas.microsoft.com/office/drawing/2014/main" id="{44B69EC4-B99D-4DFA-8587-48A871971E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04269" y="2800398"/>
            <a:ext cx="914400" cy="914400"/>
          </a:xfrm>
          <a:prstGeom prst="rect">
            <a:avLst/>
          </a:prstGeom>
        </p:spPr>
      </p:pic>
      <p:pic>
        <p:nvPicPr>
          <p:cNvPr id="36" name="Γραφικό 35" descr="Νερό με συμπαγές γέμισμα">
            <a:extLst>
              <a:ext uri="{FF2B5EF4-FFF2-40B4-BE49-F238E27FC236}">
                <a16:creationId xmlns:a16="http://schemas.microsoft.com/office/drawing/2014/main" id="{C8739B10-99B2-494C-94DB-67B0D874D7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64745" y="583453"/>
            <a:ext cx="914400" cy="914400"/>
          </a:xfrm>
          <a:prstGeom prst="rect">
            <a:avLst/>
          </a:prstGeom>
        </p:spPr>
      </p:pic>
      <p:pic>
        <p:nvPicPr>
          <p:cNvPr id="37" name="Γραφικό 36" descr="Νερό με συμπαγές γέμισμα">
            <a:extLst>
              <a:ext uri="{FF2B5EF4-FFF2-40B4-BE49-F238E27FC236}">
                <a16:creationId xmlns:a16="http://schemas.microsoft.com/office/drawing/2014/main" id="{CD2F5B4F-344C-4E98-9E12-F2EA874694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5352" y="1791686"/>
            <a:ext cx="914400" cy="91440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AC1AA768-55FF-41EE-8063-9C5D18235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Βροχόπτωση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4248E156-2E3F-4358-B720-33358D52A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4</a:t>
            </a:fld>
            <a:endParaRPr lang="el-GR"/>
          </a:p>
        </p:txBody>
      </p:sp>
      <p:sp>
        <p:nvSpPr>
          <p:cNvPr id="6" name="Σύννεφο 5">
            <a:extLst>
              <a:ext uri="{FF2B5EF4-FFF2-40B4-BE49-F238E27FC236}">
                <a16:creationId xmlns:a16="http://schemas.microsoft.com/office/drawing/2014/main" id="{779B4B5C-F62F-4E24-9A4F-1DBB5B392BEE}"/>
              </a:ext>
            </a:extLst>
          </p:cNvPr>
          <p:cNvSpPr/>
          <p:nvPr/>
        </p:nvSpPr>
        <p:spPr>
          <a:xfrm>
            <a:off x="8895425" y="301841"/>
            <a:ext cx="3808521" cy="1854292"/>
          </a:xfrm>
          <a:prstGeom prst="clou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Σύννεφο 6">
            <a:extLst>
              <a:ext uri="{FF2B5EF4-FFF2-40B4-BE49-F238E27FC236}">
                <a16:creationId xmlns:a16="http://schemas.microsoft.com/office/drawing/2014/main" id="{652595B7-9206-44D2-877D-14F4257706D3}"/>
              </a:ext>
            </a:extLst>
          </p:cNvPr>
          <p:cNvSpPr/>
          <p:nvPr/>
        </p:nvSpPr>
        <p:spPr>
          <a:xfrm>
            <a:off x="5069150" y="1136229"/>
            <a:ext cx="3613211" cy="1740023"/>
          </a:xfrm>
          <a:prstGeom prst="cloud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5" name="Γραφικό 14" descr="Νερό με συμπαγές γέμισμα">
            <a:extLst>
              <a:ext uri="{FF2B5EF4-FFF2-40B4-BE49-F238E27FC236}">
                <a16:creationId xmlns:a16="http://schemas.microsoft.com/office/drawing/2014/main" id="{FE05A754-15E0-4179-9F0B-FC569B5387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131852" y="3714798"/>
            <a:ext cx="914400" cy="914400"/>
          </a:xfrm>
          <a:prstGeom prst="rect">
            <a:avLst/>
          </a:prstGeom>
        </p:spPr>
      </p:pic>
      <p:pic>
        <p:nvPicPr>
          <p:cNvPr id="16" name="Γραφικό 15" descr="Νερό με συμπαγές γέμισμα">
            <a:extLst>
              <a:ext uri="{FF2B5EF4-FFF2-40B4-BE49-F238E27FC236}">
                <a16:creationId xmlns:a16="http://schemas.microsoft.com/office/drawing/2014/main" id="{E4863239-F8FB-49CE-8C6A-81A7D42763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95815" y="531754"/>
            <a:ext cx="914400" cy="914400"/>
          </a:xfrm>
          <a:prstGeom prst="rect">
            <a:avLst/>
          </a:prstGeom>
        </p:spPr>
      </p:pic>
      <p:pic>
        <p:nvPicPr>
          <p:cNvPr id="17" name="Γραφικό 16" descr="Νερό με συμπαγές γέμισμα">
            <a:extLst>
              <a:ext uri="{FF2B5EF4-FFF2-40B4-BE49-F238E27FC236}">
                <a16:creationId xmlns:a16="http://schemas.microsoft.com/office/drawing/2014/main" id="{AECE8F88-26E6-4923-AE0E-3B974D8665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18442" y="2069195"/>
            <a:ext cx="914400" cy="914400"/>
          </a:xfrm>
          <a:prstGeom prst="rect">
            <a:avLst/>
          </a:prstGeom>
        </p:spPr>
      </p:pic>
      <p:pic>
        <p:nvPicPr>
          <p:cNvPr id="18" name="Γραφικό 17" descr="Νερό με συμπαγές γέμισμα">
            <a:extLst>
              <a:ext uri="{FF2B5EF4-FFF2-40B4-BE49-F238E27FC236}">
                <a16:creationId xmlns:a16="http://schemas.microsoft.com/office/drawing/2014/main" id="{9A1BC563-1FDF-40AE-84ED-FA1C9782A1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19688" y="3754508"/>
            <a:ext cx="914400" cy="914400"/>
          </a:xfrm>
          <a:prstGeom prst="rect">
            <a:avLst/>
          </a:prstGeom>
        </p:spPr>
      </p:pic>
      <p:pic>
        <p:nvPicPr>
          <p:cNvPr id="19" name="Γραφικό 18" descr="Νερό με συμπαγές γέμισμα">
            <a:extLst>
              <a:ext uri="{FF2B5EF4-FFF2-40B4-BE49-F238E27FC236}">
                <a16:creationId xmlns:a16="http://schemas.microsoft.com/office/drawing/2014/main" id="{F7C1BA42-CDC7-49C9-83F2-AA83EC62A9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98133" y="1864380"/>
            <a:ext cx="914400" cy="914400"/>
          </a:xfrm>
          <a:prstGeom prst="rect">
            <a:avLst/>
          </a:prstGeom>
        </p:spPr>
      </p:pic>
      <p:pic>
        <p:nvPicPr>
          <p:cNvPr id="39" name="Γραφικό 38" descr="Νερό με συμπαγές γέμισμα">
            <a:extLst>
              <a:ext uri="{FF2B5EF4-FFF2-40B4-BE49-F238E27FC236}">
                <a16:creationId xmlns:a16="http://schemas.microsoft.com/office/drawing/2014/main" id="{C29B086E-2274-448F-8352-9D1947C41E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71922" y="3817792"/>
            <a:ext cx="914400" cy="914400"/>
          </a:xfrm>
          <a:prstGeom prst="rect">
            <a:avLst/>
          </a:prstGeom>
        </p:spPr>
      </p:pic>
      <p:pic>
        <p:nvPicPr>
          <p:cNvPr id="40" name="Γραφικό 39" descr="Νερό με συμπαγές γέμισμα">
            <a:extLst>
              <a:ext uri="{FF2B5EF4-FFF2-40B4-BE49-F238E27FC236}">
                <a16:creationId xmlns:a16="http://schemas.microsoft.com/office/drawing/2014/main" id="{4AEDC2C7-3F01-4B7C-9DC3-F708410D67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55547" y="2374663"/>
            <a:ext cx="914400" cy="914400"/>
          </a:xfrm>
          <a:prstGeom prst="rect">
            <a:avLst/>
          </a:prstGeom>
        </p:spPr>
      </p:pic>
      <p:pic>
        <p:nvPicPr>
          <p:cNvPr id="42" name="Γραφικό 41" descr="Νερό με συμπαγές γέμισμα">
            <a:extLst>
              <a:ext uri="{FF2B5EF4-FFF2-40B4-BE49-F238E27FC236}">
                <a16:creationId xmlns:a16="http://schemas.microsoft.com/office/drawing/2014/main" id="{E6F517BC-88A0-439A-ABB3-AC38FD6252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66224" y="1160218"/>
            <a:ext cx="914400" cy="914400"/>
          </a:xfrm>
          <a:prstGeom prst="rect">
            <a:avLst/>
          </a:prstGeom>
        </p:spPr>
      </p:pic>
      <p:pic>
        <p:nvPicPr>
          <p:cNvPr id="43" name="Γραφικό 42" descr="Νερό με συμπαγές γέμισμα">
            <a:extLst>
              <a:ext uri="{FF2B5EF4-FFF2-40B4-BE49-F238E27FC236}">
                <a16:creationId xmlns:a16="http://schemas.microsoft.com/office/drawing/2014/main" id="{455739A5-51E6-4126-8C67-98E51063DB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26886" y="3422800"/>
            <a:ext cx="914400" cy="914400"/>
          </a:xfrm>
          <a:prstGeom prst="rect">
            <a:avLst/>
          </a:prstGeom>
        </p:spPr>
      </p:pic>
      <p:pic>
        <p:nvPicPr>
          <p:cNvPr id="44" name="Γραφικό 43" descr="Νερό με συμπαγές γέμισμα">
            <a:extLst>
              <a:ext uri="{FF2B5EF4-FFF2-40B4-BE49-F238E27FC236}">
                <a16:creationId xmlns:a16="http://schemas.microsoft.com/office/drawing/2014/main" id="{208C2057-49AD-41EA-8963-5E1AD01BFF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28734" y="264549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79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5F605BE-B643-46A9-8CA2-D80F3910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Συγκέντρωση</a:t>
            </a:r>
          </a:p>
        </p:txBody>
      </p:sp>
      <p:sp>
        <p:nvSpPr>
          <p:cNvPr id="3" name="Θέση αριθμού διαφάνειας 2">
            <a:extLst>
              <a:ext uri="{FF2B5EF4-FFF2-40B4-BE49-F238E27FC236}">
                <a16:creationId xmlns:a16="http://schemas.microsoft.com/office/drawing/2014/main" id="{30D66A57-5335-478B-9A57-075D6F1B9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9612F-E634-4ED0-8C16-D31009DE1154}" type="slidenum">
              <a:rPr lang="el-GR" smtClean="0"/>
              <a:t>5</a:t>
            </a:fld>
            <a:endParaRPr lang="el-GR"/>
          </a:p>
        </p:txBody>
      </p:sp>
      <p:grpSp>
        <p:nvGrpSpPr>
          <p:cNvPr id="16" name="Ομάδα 15">
            <a:extLst>
              <a:ext uri="{FF2B5EF4-FFF2-40B4-BE49-F238E27FC236}">
                <a16:creationId xmlns:a16="http://schemas.microsoft.com/office/drawing/2014/main" id="{DFBB1DDA-C391-40B1-920F-3A4ED5B694F1}"/>
              </a:ext>
            </a:extLst>
          </p:cNvPr>
          <p:cNvGrpSpPr/>
          <p:nvPr/>
        </p:nvGrpSpPr>
        <p:grpSpPr>
          <a:xfrm>
            <a:off x="6187736" y="-2143"/>
            <a:ext cx="6004264" cy="3331269"/>
            <a:chOff x="6187736" y="-2143"/>
            <a:chExt cx="6004264" cy="3331269"/>
          </a:xfrm>
        </p:grpSpPr>
        <p:pic>
          <p:nvPicPr>
            <p:cNvPr id="2056" name="Picture 8" descr="εικονεσ : φύση, δάσος, ερημιά, βουνό, ουρανός, ποτάμι, λιμνούλα, άνοιξη,  αντανάκλαση, δεξαμενή, το σώμα του νερού, δέντρα, CreativeCommons, σύννεφα,  Πενσυλβάνια, endlessmountains, loyalsockstateforest, ελικοειδής βλαστός,  sullivancounty, sonespond ...">
              <a:extLst>
                <a:ext uri="{FF2B5EF4-FFF2-40B4-BE49-F238E27FC236}">
                  <a16:creationId xmlns:a16="http://schemas.microsoft.com/office/drawing/2014/main" id="{5F50D738-932F-456B-8A85-A15BBCE3F5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7736" y="-2143"/>
              <a:ext cx="6004263" cy="33312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EC349EB-A478-4B5A-9CEE-422C89B4511A}"/>
                </a:ext>
              </a:extLst>
            </p:cNvPr>
            <p:cNvSpPr txBox="1"/>
            <p:nvPr/>
          </p:nvSpPr>
          <p:spPr>
            <a:xfrm>
              <a:off x="10898966" y="2707689"/>
              <a:ext cx="129303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3200" dirty="0">
                  <a:solidFill>
                    <a:schemeClr val="bg1"/>
                  </a:solidFill>
                </a:rPr>
                <a:t>Λίμνη</a:t>
              </a:r>
            </a:p>
          </p:txBody>
        </p:sp>
      </p:grpSp>
      <p:grpSp>
        <p:nvGrpSpPr>
          <p:cNvPr id="17" name="Ομάδα 16">
            <a:extLst>
              <a:ext uri="{FF2B5EF4-FFF2-40B4-BE49-F238E27FC236}">
                <a16:creationId xmlns:a16="http://schemas.microsoft.com/office/drawing/2014/main" id="{6801C35B-D43C-4422-B432-4911CBD623A1}"/>
              </a:ext>
            </a:extLst>
          </p:cNvPr>
          <p:cNvGrpSpPr/>
          <p:nvPr/>
        </p:nvGrpSpPr>
        <p:grpSpPr>
          <a:xfrm>
            <a:off x="2577780" y="3329126"/>
            <a:ext cx="4711229" cy="3528874"/>
            <a:chOff x="2896933" y="3329126"/>
            <a:chExt cx="4711229" cy="3528874"/>
          </a:xfrm>
        </p:grpSpPr>
        <p:pic>
          <p:nvPicPr>
            <p:cNvPr id="2058" name="Picture 10" descr="εικονεσ : υδατόπτωση, laos, ποτάμι, champasak, konpapeng, ταξίδι, φρέσκο,  τροπικός, νερό, βρεγμένος, βράχος, πέτρα, φύση, Ασία, πτώση, Μεκόνγκ,  προορισμός, φυσικός, νότιος, Πάκσε, khonpapeng, τοπίο, υφηγητής, ζούγκλα,  siphandon, khonephapheng, LOAS ...">
              <a:extLst>
                <a:ext uri="{FF2B5EF4-FFF2-40B4-BE49-F238E27FC236}">
                  <a16:creationId xmlns:a16="http://schemas.microsoft.com/office/drawing/2014/main" id="{632245E4-434E-4A04-8A56-E107ED36C7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6933" y="3329126"/>
              <a:ext cx="4711229" cy="3528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7B674A9-CEFE-4902-AE75-5FBB6FD98ADF}"/>
                </a:ext>
              </a:extLst>
            </p:cNvPr>
            <p:cNvSpPr txBox="1"/>
            <p:nvPr/>
          </p:nvSpPr>
          <p:spPr>
            <a:xfrm>
              <a:off x="6337173" y="6334780"/>
              <a:ext cx="127098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>
                  <a:solidFill>
                    <a:schemeClr val="bg1"/>
                  </a:solidFill>
                </a:rPr>
                <a:t>Ποτάμι</a:t>
              </a:r>
            </a:p>
          </p:txBody>
        </p:sp>
      </p:grpSp>
      <p:grpSp>
        <p:nvGrpSpPr>
          <p:cNvPr id="18" name="Ομάδα 17">
            <a:extLst>
              <a:ext uri="{FF2B5EF4-FFF2-40B4-BE49-F238E27FC236}">
                <a16:creationId xmlns:a16="http://schemas.microsoft.com/office/drawing/2014/main" id="{71BBF52B-1A75-4C54-8F16-E662B2F115D2}"/>
              </a:ext>
            </a:extLst>
          </p:cNvPr>
          <p:cNvGrpSpPr/>
          <p:nvPr/>
        </p:nvGrpSpPr>
        <p:grpSpPr>
          <a:xfrm>
            <a:off x="7289010" y="3329127"/>
            <a:ext cx="4902990" cy="3528874"/>
            <a:chOff x="7608162" y="3329127"/>
            <a:chExt cx="4583837" cy="3528874"/>
          </a:xfrm>
        </p:grpSpPr>
        <p:pic>
          <p:nvPicPr>
            <p:cNvPr id="15" name="Picture 2" descr="εικονεσ : θάλασσα, ακτή, νερό, ωκεανός, ορίζοντας, θέα, υποβρύχιος,  Ελληνικά, μεσογειακός, νησί, κοράλλι, κοραλλιογενή ύφαλο, ύφαλος,  δημιουργώ, τουρκουάζ, Ελλάδα, βιότοπο, θαλάσσια βιολογία 2856x2142 - -  1069117 - εικονεσ - PxHere">
              <a:extLst>
                <a:ext uri="{FF2B5EF4-FFF2-40B4-BE49-F238E27FC236}">
                  <a16:creationId xmlns:a16="http://schemas.microsoft.com/office/drawing/2014/main" id="{7FEF083C-CD7B-4943-99E5-11C112A0A7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08162" y="3329127"/>
              <a:ext cx="4583837" cy="35288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CBED9A1-A63B-45CA-A248-2B3CAB5DA5FD}"/>
                </a:ext>
              </a:extLst>
            </p:cNvPr>
            <p:cNvSpPr txBox="1"/>
            <p:nvPr/>
          </p:nvSpPr>
          <p:spPr>
            <a:xfrm>
              <a:off x="10486724" y="6334780"/>
              <a:ext cx="170527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2800" dirty="0">
                  <a:solidFill>
                    <a:schemeClr val="bg1"/>
                  </a:solidFill>
                </a:rPr>
                <a:t>Θάλασσα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2731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4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4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4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8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4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4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</Words>
  <Application>Microsoft Office PowerPoint</Application>
  <PresentationFormat>Ευρεία οθόνη</PresentationFormat>
  <Paragraphs>13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Θέμα του Office</vt:lpstr>
      <vt:lpstr>Παρουσίαση του PowerPoint</vt:lpstr>
      <vt:lpstr>Εξάτμιση</vt:lpstr>
      <vt:lpstr>Συμπύκνωση</vt:lpstr>
      <vt:lpstr>Βροχόπτωση</vt:lpstr>
      <vt:lpstr>Συγκέντρωση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ΑΛΕΞΑΝΔΡΑ ΚΛΙΑΦΑ</dc:creator>
  <cp:lastModifiedBy>ΑΛΕΞΑΝΔΡΑ ΚΛΙΑΦΑ</cp:lastModifiedBy>
  <cp:revision>1</cp:revision>
  <dcterms:created xsi:type="dcterms:W3CDTF">2024-11-15T21:37:19Z</dcterms:created>
  <dcterms:modified xsi:type="dcterms:W3CDTF">2024-11-15T21:49:31Z</dcterms:modified>
</cp:coreProperties>
</file>