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cca021b7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cca021b7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cce8bbc5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cce8bbc5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cce8bbc5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3cce8bbc5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cce8bbc5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3cce8bbc5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cca021b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cca021b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cca021b7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cca021b7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cca021b7d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cca021b7d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cca021b7d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cca021b7d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cce8bbc53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cce8bbc53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cca021b7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cca021b7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cca021b7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cca021b7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cca021b7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cca021b7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 5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READY FOR ACTION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700" y="371175"/>
            <a:ext cx="3737650" cy="43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Survive  επιβιώνω      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504" y="1485900"/>
            <a:ext cx="2771475" cy="28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can you see?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1950" y="704175"/>
            <a:ext cx="3331651" cy="4439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can you see?</a:t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725" y="1017725"/>
            <a:ext cx="5960039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300" y="88488"/>
            <a:ext cx="3869075" cy="496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Recycle    ανακυκλώνω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Recycling ανακύκλωση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700" y="1310600"/>
            <a:ext cx="2679950" cy="25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Glass     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775" y="1017724"/>
            <a:ext cx="5451100" cy="35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Paper      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375" y="1245050"/>
            <a:ext cx="3128600" cy="29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aluminium    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6451" y="1327138"/>
            <a:ext cx="3258775" cy="30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Plastic                    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2700" y="1505550"/>
            <a:ext cx="3768500" cy="35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Reduce  μειώνω           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875" y="1071125"/>
            <a:ext cx="3665025" cy="36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litter                                                    garbage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             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                rubbish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litter bin  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                                       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613" y="1017725"/>
            <a:ext cx="19431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4850" y="2846525"/>
            <a:ext cx="1829997" cy="17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4825" y="1548575"/>
            <a:ext cx="2280425" cy="21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Save      σώζω                 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625" y="1389300"/>
            <a:ext cx="3378328" cy="31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900" y="1946275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On-screen Show (16:9)</PresentationFormat>
  <Paragraphs>39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UNIT 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you see?</vt:lpstr>
      <vt:lpstr>What can you see?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Zoe</dc:creator>
  <cp:lastModifiedBy>Zoe Papalazaridou</cp:lastModifiedBy>
  <cp:revision>1</cp:revision>
  <dcterms:modified xsi:type="dcterms:W3CDTF">2025-03-09T21:23:21Z</dcterms:modified>
</cp:coreProperties>
</file>