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812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10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466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10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99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716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76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14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812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8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11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EAD-0B17-4557-867C-0727EEC781E3}" type="datetimeFigureOut">
              <a:rPr lang="es-AR" smtClean="0"/>
              <a:t>28/09/2014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9150-7B30-49E0-91D6-CFFDB79CC4E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47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la-s1-p.mlstatic.com/peluche-sullivan-sulley-de-monsters-university-new-toys-725-MLA4711159051_072013-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612560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1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99" y="-2187624"/>
            <a:ext cx="5299364" cy="766227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85991" y="1124744"/>
            <a:ext cx="5516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</a:t>
            </a:r>
          </a:p>
          <a:p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b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</a:t>
            </a:r>
          </a:p>
          <a:p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________</a:t>
            </a:r>
            <a:b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</a:t>
            </a:r>
            <a:b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</a:t>
            </a:r>
          </a:p>
          <a:p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</a:t>
            </a:r>
          </a:p>
          <a:p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  </a:t>
            </a:r>
            <a:b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</a:t>
            </a:r>
            <a:endParaRPr lang="es-AR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8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5299364" cy="69127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151459" y="2317728"/>
            <a:ext cx="46330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</a:t>
            </a:r>
          </a:p>
          <a:p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and ______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, a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________, a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 and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</a:t>
            </a:r>
          </a:p>
          <a:p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  he has 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feet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 and  </a:t>
            </a:r>
            <a:b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 </a:t>
            </a:r>
            <a:endParaRPr lang="es-A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1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908720"/>
            <a:ext cx="5299364" cy="596185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3803307" y="75436"/>
            <a:ext cx="54128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</a:t>
            </a:r>
          </a:p>
          <a:p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</a:t>
            </a:r>
            <a:b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</a:t>
            </a:r>
          </a:p>
          <a:p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________</a:t>
            </a:r>
            <a:b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</a:t>
            </a:r>
            <a:b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</a:t>
            </a:r>
            <a:b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</a:t>
            </a:r>
          </a:p>
          <a:p>
            <a:r>
              <a:rPr lang="es-A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He has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 </a:t>
            </a:r>
            <a:b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_______</a:t>
            </a:r>
            <a:endParaRPr lang="es-A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429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018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85991" y="1124744"/>
            <a:ext cx="547137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</a:p>
          <a:p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s-AR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________</a:t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</a:t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</a:t>
            </a:r>
          </a:p>
          <a:p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</a:t>
            </a:r>
          </a:p>
          <a:p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 _____</a:t>
            </a:r>
            <a:b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______   ______</a:t>
            </a:r>
            <a:endParaRPr lang="es-A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88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35896" y="764704"/>
            <a:ext cx="51509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</a:t>
            </a:r>
          </a:p>
          <a:p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________,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________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_______he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______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_______ and </a:t>
            </a:r>
            <a:b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sweater. </a:t>
            </a:r>
            <a:endParaRPr lang="es-A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5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864" y="-2115616"/>
            <a:ext cx="5299364" cy="87849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07904" y="1124744"/>
            <a:ext cx="5137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_______________</a:t>
            </a:r>
          </a:p>
          <a:p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and ______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a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________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 _________ 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hasn’t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_________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legs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________ </a:t>
            </a:r>
            <a:r>
              <a:rPr lang="es-A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</a:t>
            </a:r>
            <a: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s-A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59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54</Words>
  <Application>Microsoft Office PowerPoint</Application>
  <PresentationFormat>Presentación en pantalla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</dc:creator>
  <cp:lastModifiedBy>Nelly</cp:lastModifiedBy>
  <cp:revision>7</cp:revision>
  <dcterms:created xsi:type="dcterms:W3CDTF">2014-09-29T02:14:36Z</dcterms:created>
  <dcterms:modified xsi:type="dcterms:W3CDTF">2014-09-29T04:20:35Z</dcterms:modified>
</cp:coreProperties>
</file>