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99605"/>
    <a:srgbClr val="FF8D3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A3F9C-C5BE-4AF5-A469-2FB7B372F6D5}" v="1145" dt="2022-08-06T21:43:57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ilda Prates Mendes Coirano" userId="420634d685e54929" providerId="LiveId" clId="{0CAA3F9C-C5BE-4AF5-A469-2FB7B372F6D5}"/>
    <pc:docChg chg="undo custSel addSld modSld modMainMaster">
      <pc:chgData name="Zailda Prates Mendes Coirano" userId="420634d685e54929" providerId="LiveId" clId="{0CAA3F9C-C5BE-4AF5-A469-2FB7B372F6D5}" dt="2022-08-06T21:43:37.818" v="1858"/>
      <pc:docMkLst>
        <pc:docMk/>
      </pc:docMkLst>
      <pc:sldChg chg="addSp delSp modSp new mod modTransition setBg">
        <pc:chgData name="Zailda Prates Mendes Coirano" userId="420634d685e54929" providerId="LiveId" clId="{0CAA3F9C-C5BE-4AF5-A469-2FB7B372F6D5}" dt="2022-08-06T21:43:37.818" v="1858"/>
        <pc:sldMkLst>
          <pc:docMk/>
          <pc:sldMk cId="3774310043" sldId="256"/>
        </pc:sldMkLst>
        <pc:spChg chg="del">
          <ac:chgData name="Zailda Prates Mendes Coirano" userId="420634d685e54929" providerId="LiveId" clId="{0CAA3F9C-C5BE-4AF5-A469-2FB7B372F6D5}" dt="2022-08-06T20:31:01.757" v="2" actId="478"/>
          <ac:spMkLst>
            <pc:docMk/>
            <pc:sldMk cId="3774310043" sldId="256"/>
            <ac:spMk id="2" creationId="{80EE0DC2-DFDF-6206-EF24-FDBAF27F9051}"/>
          </ac:spMkLst>
        </pc:spChg>
        <pc:spChg chg="del">
          <ac:chgData name="Zailda Prates Mendes Coirano" userId="420634d685e54929" providerId="LiveId" clId="{0CAA3F9C-C5BE-4AF5-A469-2FB7B372F6D5}" dt="2022-08-06T20:31:04.729" v="3" actId="478"/>
          <ac:spMkLst>
            <pc:docMk/>
            <pc:sldMk cId="3774310043" sldId="256"/>
            <ac:spMk id="3" creationId="{725E93ED-A61E-BDD1-3140-A30A50798023}"/>
          </ac:spMkLst>
        </pc:spChg>
        <pc:spChg chg="add del">
          <ac:chgData name="Zailda Prates Mendes Coirano" userId="420634d685e54929" providerId="LiveId" clId="{0CAA3F9C-C5BE-4AF5-A469-2FB7B372F6D5}" dt="2022-08-06T20:31:58.579" v="5" actId="478"/>
          <ac:spMkLst>
            <pc:docMk/>
            <pc:sldMk cId="3774310043" sldId="256"/>
            <ac:spMk id="4" creationId="{61877EC5-5350-C0C0-E4D5-1F6D0949A872}"/>
          </ac:spMkLst>
        </pc:spChg>
        <pc:spChg chg="add mod">
          <ac:chgData name="Zailda Prates Mendes Coirano" userId="420634d685e54929" providerId="LiveId" clId="{0CAA3F9C-C5BE-4AF5-A469-2FB7B372F6D5}" dt="2022-08-06T20:49:26.694" v="173" actId="1036"/>
          <ac:spMkLst>
            <pc:docMk/>
            <pc:sldMk cId="3774310043" sldId="256"/>
            <ac:spMk id="7" creationId="{20F16FF9-598E-D622-D9C2-00C191E63691}"/>
          </ac:spMkLst>
        </pc:spChg>
        <pc:spChg chg="add mod">
          <ac:chgData name="Zailda Prates Mendes Coirano" userId="420634d685e54929" providerId="LiveId" clId="{0CAA3F9C-C5BE-4AF5-A469-2FB7B372F6D5}" dt="2022-08-06T20:49:26.694" v="173" actId="1036"/>
          <ac:spMkLst>
            <pc:docMk/>
            <pc:sldMk cId="3774310043" sldId="256"/>
            <ac:spMk id="8" creationId="{FAFC1AB2-6ADF-1CAC-A061-2A62694CDB78}"/>
          </ac:spMkLst>
        </pc:spChg>
        <pc:spChg chg="add mod">
          <ac:chgData name="Zailda Prates Mendes Coirano" userId="420634d685e54929" providerId="LiveId" clId="{0CAA3F9C-C5BE-4AF5-A469-2FB7B372F6D5}" dt="2022-08-06T20:49:26.694" v="173" actId="1036"/>
          <ac:spMkLst>
            <pc:docMk/>
            <pc:sldMk cId="3774310043" sldId="256"/>
            <ac:spMk id="9" creationId="{B2CBF8A1-7555-A27A-11FD-2ED405DC812D}"/>
          </ac:spMkLst>
        </pc:spChg>
        <pc:spChg chg="add mod">
          <ac:chgData name="Zailda Prates Mendes Coirano" userId="420634d685e54929" providerId="LiveId" clId="{0CAA3F9C-C5BE-4AF5-A469-2FB7B372F6D5}" dt="2022-08-06T20:49:26.694" v="173" actId="1036"/>
          <ac:spMkLst>
            <pc:docMk/>
            <pc:sldMk cId="3774310043" sldId="256"/>
            <ac:spMk id="11" creationId="{B88D9140-AA69-2CA0-9719-35FF4F29AE8B}"/>
          </ac:spMkLst>
        </pc:spChg>
        <pc:spChg chg="add mod ord">
          <ac:chgData name="Zailda Prates Mendes Coirano" userId="420634d685e54929" providerId="LiveId" clId="{0CAA3F9C-C5BE-4AF5-A469-2FB7B372F6D5}" dt="2022-08-06T20:49:26.694" v="173" actId="1036"/>
          <ac:spMkLst>
            <pc:docMk/>
            <pc:sldMk cId="3774310043" sldId="256"/>
            <ac:spMk id="16" creationId="{BF20A339-A1D9-2A3F-FCDF-EDC8DA677119}"/>
          </ac:spMkLst>
        </pc:spChg>
        <pc:grpChg chg="add mod">
          <ac:chgData name="Zailda Prates Mendes Coirano" userId="420634d685e54929" providerId="LiveId" clId="{0CAA3F9C-C5BE-4AF5-A469-2FB7B372F6D5}" dt="2022-08-06T20:49:26.694" v="173" actId="1036"/>
          <ac:grpSpMkLst>
            <pc:docMk/>
            <pc:sldMk cId="3774310043" sldId="256"/>
            <ac:grpSpMk id="10" creationId="{1E56EBC1-2660-8BC3-3393-1967F8151F54}"/>
          </ac:grpSpMkLst>
        </pc:grpChg>
        <pc:grpChg chg="add mod">
          <ac:chgData name="Zailda Prates Mendes Coirano" userId="420634d685e54929" providerId="LiveId" clId="{0CAA3F9C-C5BE-4AF5-A469-2FB7B372F6D5}" dt="2022-08-06T20:49:26.694" v="173" actId="1036"/>
          <ac:grpSpMkLst>
            <pc:docMk/>
            <pc:sldMk cId="3774310043" sldId="256"/>
            <ac:grpSpMk id="12" creationId="{7B51DEF0-4B73-EBEF-5C87-2CB2770D392C}"/>
          </ac:grpSpMkLst>
        </pc:grpChg>
        <pc:grpChg chg="add mod">
          <ac:chgData name="Zailda Prates Mendes Coirano" userId="420634d685e54929" providerId="LiveId" clId="{0CAA3F9C-C5BE-4AF5-A469-2FB7B372F6D5}" dt="2022-08-06T20:49:26.694" v="173" actId="1036"/>
          <ac:grpSpMkLst>
            <pc:docMk/>
            <pc:sldMk cId="3774310043" sldId="256"/>
            <ac:grpSpMk id="13" creationId="{74A3B9E5-88B6-6734-AEBE-3114C689D2DB}"/>
          </ac:grpSpMkLst>
        </pc:grpChg>
        <pc:grpChg chg="add mod">
          <ac:chgData name="Zailda Prates Mendes Coirano" userId="420634d685e54929" providerId="LiveId" clId="{0CAA3F9C-C5BE-4AF5-A469-2FB7B372F6D5}" dt="2022-08-06T20:49:26.694" v="173" actId="1036"/>
          <ac:grpSpMkLst>
            <pc:docMk/>
            <pc:sldMk cId="3774310043" sldId="256"/>
            <ac:grpSpMk id="14" creationId="{68567F99-7C91-6661-69C5-C8492BDFA43A}"/>
          </ac:grpSpMkLst>
        </pc:grpChg>
        <pc:grpChg chg="add mod">
          <ac:chgData name="Zailda Prates Mendes Coirano" userId="420634d685e54929" providerId="LiveId" clId="{0CAA3F9C-C5BE-4AF5-A469-2FB7B372F6D5}" dt="2022-08-06T20:49:26.694" v="173" actId="1036"/>
          <ac:grpSpMkLst>
            <pc:docMk/>
            <pc:sldMk cId="3774310043" sldId="256"/>
            <ac:grpSpMk id="15" creationId="{E2F89636-E5F8-BCBF-2546-4568A7D4B62E}"/>
          </ac:grpSpMkLst>
        </pc:grpChg>
        <pc:grpChg chg="add mod">
          <ac:chgData name="Zailda Prates Mendes Coirano" userId="420634d685e54929" providerId="LiveId" clId="{0CAA3F9C-C5BE-4AF5-A469-2FB7B372F6D5}" dt="2022-08-06T20:49:26.694" v="173" actId="1036"/>
          <ac:grpSpMkLst>
            <pc:docMk/>
            <pc:sldMk cId="3774310043" sldId="256"/>
            <ac:grpSpMk id="17" creationId="{8A19AC06-9C73-1F62-010C-020AD4D984F1}"/>
          </ac:grpSpMkLst>
        </pc:grpChg>
        <pc:grpChg chg="add mod">
          <ac:chgData name="Zailda Prates Mendes Coirano" userId="420634d685e54929" providerId="LiveId" clId="{0CAA3F9C-C5BE-4AF5-A469-2FB7B372F6D5}" dt="2022-08-06T20:50:49.426" v="185" actId="164"/>
          <ac:grpSpMkLst>
            <pc:docMk/>
            <pc:sldMk cId="3774310043" sldId="256"/>
            <ac:grpSpMk id="18" creationId="{3B1B2469-62D7-5750-5417-7900AEF02C45}"/>
          </ac:grpSpMkLst>
        </pc:grpChg>
        <pc:grpChg chg="add mod">
          <ac:chgData name="Zailda Prates Mendes Coirano" userId="420634d685e54929" providerId="LiveId" clId="{0CAA3F9C-C5BE-4AF5-A469-2FB7B372F6D5}" dt="2022-08-06T20:50:49.426" v="185" actId="164"/>
          <ac:grpSpMkLst>
            <pc:docMk/>
            <pc:sldMk cId="3774310043" sldId="256"/>
            <ac:grpSpMk id="21" creationId="{5049154D-241E-B441-BA70-B700BA67A043}"/>
          </ac:grpSpMkLst>
        </pc:grpChg>
        <pc:picChg chg="add mod">
          <ac:chgData name="Zailda Prates Mendes Coirano" userId="420634d685e54929" providerId="LiveId" clId="{0CAA3F9C-C5BE-4AF5-A469-2FB7B372F6D5}" dt="2022-08-06T20:49:26.694" v="173" actId="1036"/>
          <ac:picMkLst>
            <pc:docMk/>
            <pc:sldMk cId="3774310043" sldId="256"/>
            <ac:picMk id="6" creationId="{793C5F40-D3AA-3441-C147-064A0EF60972}"/>
          </ac:picMkLst>
        </pc:picChg>
        <pc:picChg chg="add mod">
          <ac:chgData name="Zailda Prates Mendes Coirano" userId="420634d685e54929" providerId="LiveId" clId="{0CAA3F9C-C5BE-4AF5-A469-2FB7B372F6D5}" dt="2022-08-06T20:50:49.426" v="185" actId="164"/>
          <ac:picMkLst>
            <pc:docMk/>
            <pc:sldMk cId="3774310043" sldId="256"/>
            <ac:picMk id="19" creationId="{CF79FC0E-8EDD-C0A1-5EBE-63383B3057FF}"/>
          </ac:picMkLst>
        </pc:picChg>
        <pc:picChg chg="add mod">
          <ac:chgData name="Zailda Prates Mendes Coirano" userId="420634d685e54929" providerId="LiveId" clId="{0CAA3F9C-C5BE-4AF5-A469-2FB7B372F6D5}" dt="2022-08-06T20:50:49.426" v="185" actId="164"/>
          <ac:picMkLst>
            <pc:docMk/>
            <pc:sldMk cId="3774310043" sldId="256"/>
            <ac:picMk id="20" creationId="{E3FC7837-759B-C798-DACE-530C2C2C8281}"/>
          </ac:picMkLst>
        </pc:picChg>
        <pc:picChg chg="add mod">
          <ac:chgData name="Zailda Prates Mendes Coirano" userId="420634d685e54929" providerId="LiveId" clId="{0CAA3F9C-C5BE-4AF5-A469-2FB7B372F6D5}" dt="2022-08-06T20:49:26.694" v="173" actId="1036"/>
          <ac:picMkLst>
            <pc:docMk/>
            <pc:sldMk cId="3774310043" sldId="256"/>
            <ac:picMk id="1028" creationId="{3F012B28-9519-8FB1-C5A7-B0902EADEF97}"/>
          </ac:picMkLst>
        </pc:picChg>
        <pc:picChg chg="add mod">
          <ac:chgData name="Zailda Prates Mendes Coirano" userId="420634d685e54929" providerId="LiveId" clId="{0CAA3F9C-C5BE-4AF5-A469-2FB7B372F6D5}" dt="2022-08-06T20:49:26.694" v="173" actId="1036"/>
          <ac:picMkLst>
            <pc:docMk/>
            <pc:sldMk cId="3774310043" sldId="256"/>
            <ac:picMk id="1030" creationId="{38802B56-D243-B79F-04A7-2E6EF89812E5}"/>
          </ac:picMkLst>
        </pc:picChg>
        <pc:picChg chg="add mod">
          <ac:chgData name="Zailda Prates Mendes Coirano" userId="420634d685e54929" providerId="LiveId" clId="{0CAA3F9C-C5BE-4AF5-A469-2FB7B372F6D5}" dt="2022-08-06T20:49:26.694" v="173" actId="1036"/>
          <ac:picMkLst>
            <pc:docMk/>
            <pc:sldMk cId="3774310043" sldId="256"/>
            <ac:picMk id="1032" creationId="{D82FC45C-98EF-8D2C-01A5-D3AD3FBED51B}"/>
          </ac:picMkLst>
        </pc:picChg>
        <pc:picChg chg="add mod">
          <ac:chgData name="Zailda Prates Mendes Coirano" userId="420634d685e54929" providerId="LiveId" clId="{0CAA3F9C-C5BE-4AF5-A469-2FB7B372F6D5}" dt="2022-08-06T20:49:26.694" v="173" actId="1036"/>
          <ac:picMkLst>
            <pc:docMk/>
            <pc:sldMk cId="3774310043" sldId="256"/>
            <ac:picMk id="1034" creationId="{28A8AF0E-6560-D080-19D8-06E1E718061E}"/>
          </ac:picMkLst>
        </pc:picChg>
        <pc:picChg chg="add mod">
          <ac:chgData name="Zailda Prates Mendes Coirano" userId="420634d685e54929" providerId="LiveId" clId="{0CAA3F9C-C5BE-4AF5-A469-2FB7B372F6D5}" dt="2022-08-06T20:50:49.426" v="185" actId="164"/>
          <ac:picMkLst>
            <pc:docMk/>
            <pc:sldMk cId="3774310043" sldId="256"/>
            <ac:picMk id="1036" creationId="{E690FFDB-73A2-43D0-6D67-2C5301FADF7C}"/>
          </ac:picMkLst>
        </pc:picChg>
      </pc:sldChg>
      <pc:sldChg chg="addSp modSp new mod modTransition modAnim">
        <pc:chgData name="Zailda Prates Mendes Coirano" userId="420634d685e54929" providerId="LiveId" clId="{0CAA3F9C-C5BE-4AF5-A469-2FB7B372F6D5}" dt="2022-08-06T21:43:37.818" v="1858"/>
        <pc:sldMkLst>
          <pc:docMk/>
          <pc:sldMk cId="2981819670" sldId="257"/>
        </pc:sldMkLst>
        <pc:spChg chg="add mod">
          <ac:chgData name="Zailda Prates Mendes Coirano" userId="420634d685e54929" providerId="LiveId" clId="{0CAA3F9C-C5BE-4AF5-A469-2FB7B372F6D5}" dt="2022-08-06T20:52:38.579" v="207" actId="12788"/>
          <ac:spMkLst>
            <pc:docMk/>
            <pc:sldMk cId="2981819670" sldId="257"/>
            <ac:spMk id="2" creationId="{B83A50AC-76A3-9D40-AECE-EDDB5670A174}"/>
          </ac:spMkLst>
        </pc:spChg>
        <pc:spChg chg="add mod">
          <ac:chgData name="Zailda Prates Mendes Coirano" userId="420634d685e54929" providerId="LiveId" clId="{0CAA3F9C-C5BE-4AF5-A469-2FB7B372F6D5}" dt="2022-08-06T21:04:50.065" v="849" actId="1038"/>
          <ac:spMkLst>
            <pc:docMk/>
            <pc:sldMk cId="2981819670" sldId="257"/>
            <ac:spMk id="3" creationId="{D8D3CA8E-F805-9DAD-C278-915F15D71BAB}"/>
          </ac:spMkLst>
        </pc:spChg>
        <pc:spChg chg="add mod">
          <ac:chgData name="Zailda Prates Mendes Coirano" userId="420634d685e54929" providerId="LiveId" clId="{0CAA3F9C-C5BE-4AF5-A469-2FB7B372F6D5}" dt="2022-08-06T21:37:51.911" v="1824" actId="20577"/>
          <ac:spMkLst>
            <pc:docMk/>
            <pc:sldMk cId="2981819670" sldId="257"/>
            <ac:spMk id="4" creationId="{528D989F-C909-DE54-8B17-C60E97898C4A}"/>
          </ac:spMkLst>
        </pc:spChg>
        <pc:picChg chg="add mod">
          <ac:chgData name="Zailda Prates Mendes Coirano" userId="420634d685e54929" providerId="LiveId" clId="{0CAA3F9C-C5BE-4AF5-A469-2FB7B372F6D5}" dt="2022-08-06T21:04:26.649" v="836" actId="1076"/>
          <ac:picMkLst>
            <pc:docMk/>
            <pc:sldMk cId="2981819670" sldId="257"/>
            <ac:picMk id="5" creationId="{03D7ED19-67A7-0675-238D-A8A0E4872645}"/>
          </ac:picMkLst>
        </pc:picChg>
        <pc:picChg chg="add mod">
          <ac:chgData name="Zailda Prates Mendes Coirano" userId="420634d685e54929" providerId="LiveId" clId="{0CAA3F9C-C5BE-4AF5-A469-2FB7B372F6D5}" dt="2022-08-06T21:04:46.444" v="838" actId="1076"/>
          <ac:picMkLst>
            <pc:docMk/>
            <pc:sldMk cId="2981819670" sldId="257"/>
            <ac:picMk id="6" creationId="{DF4B7306-B188-3B31-CA4A-87E0ECE8A0F8}"/>
          </ac:picMkLst>
        </pc:picChg>
      </pc:sldChg>
      <pc:sldChg chg="addSp modSp add mod modTransition modAnim">
        <pc:chgData name="Zailda Prates Mendes Coirano" userId="420634d685e54929" providerId="LiveId" clId="{0CAA3F9C-C5BE-4AF5-A469-2FB7B372F6D5}" dt="2022-08-06T21:43:37.818" v="1858"/>
        <pc:sldMkLst>
          <pc:docMk/>
          <pc:sldMk cId="1931558015" sldId="258"/>
        </pc:sldMkLst>
        <pc:spChg chg="mod">
          <ac:chgData name="Zailda Prates Mendes Coirano" userId="420634d685e54929" providerId="LiveId" clId="{0CAA3F9C-C5BE-4AF5-A469-2FB7B372F6D5}" dt="2022-08-06T20:58:09.443" v="417" actId="20577"/>
          <ac:spMkLst>
            <pc:docMk/>
            <pc:sldMk cId="1931558015" sldId="258"/>
            <ac:spMk id="2" creationId="{B83A50AC-76A3-9D40-AECE-EDDB5670A174}"/>
          </ac:spMkLst>
        </pc:spChg>
        <pc:spChg chg="mod">
          <ac:chgData name="Zailda Prates Mendes Coirano" userId="420634d685e54929" providerId="LiveId" clId="{0CAA3F9C-C5BE-4AF5-A469-2FB7B372F6D5}" dt="2022-08-06T21:01:26.605" v="607" actId="20577"/>
          <ac:spMkLst>
            <pc:docMk/>
            <pc:sldMk cId="1931558015" sldId="258"/>
            <ac:spMk id="3" creationId="{D8D3CA8E-F805-9DAD-C278-915F15D71BAB}"/>
          </ac:spMkLst>
        </pc:spChg>
        <pc:spChg chg="mod">
          <ac:chgData name="Zailda Prates Mendes Coirano" userId="420634d685e54929" providerId="LiveId" clId="{0CAA3F9C-C5BE-4AF5-A469-2FB7B372F6D5}" dt="2022-08-06T21:37:54.817" v="1825" actId="20577"/>
          <ac:spMkLst>
            <pc:docMk/>
            <pc:sldMk cId="1931558015" sldId="258"/>
            <ac:spMk id="4" creationId="{528D989F-C909-DE54-8B17-C60E97898C4A}"/>
          </ac:spMkLst>
        </pc:spChg>
        <pc:spChg chg="add mod">
          <ac:chgData name="Zailda Prates Mendes Coirano" userId="420634d685e54929" providerId="LiveId" clId="{0CAA3F9C-C5BE-4AF5-A469-2FB7B372F6D5}" dt="2022-08-06T21:12:49.817" v="1107" actId="1036"/>
          <ac:spMkLst>
            <pc:docMk/>
            <pc:sldMk cId="1931558015" sldId="258"/>
            <ac:spMk id="8" creationId="{ACFF0A19-82BA-1F32-5A2B-6E16B382B219}"/>
          </ac:spMkLst>
        </pc:spChg>
        <pc:picChg chg="add mod">
          <ac:chgData name="Zailda Prates Mendes Coirano" userId="420634d685e54929" providerId="LiveId" clId="{0CAA3F9C-C5BE-4AF5-A469-2FB7B372F6D5}" dt="2022-08-06T21:05:08.062" v="851" actId="1076"/>
          <ac:picMkLst>
            <pc:docMk/>
            <pc:sldMk cId="1931558015" sldId="258"/>
            <ac:picMk id="5" creationId="{2BA9D6E7-A3A6-0445-A413-93331A862102}"/>
          </ac:picMkLst>
        </pc:picChg>
        <pc:picChg chg="add mod">
          <ac:chgData name="Zailda Prates Mendes Coirano" userId="420634d685e54929" providerId="LiveId" clId="{0CAA3F9C-C5BE-4AF5-A469-2FB7B372F6D5}" dt="2022-08-06T21:05:14.488" v="853" actId="1076"/>
          <ac:picMkLst>
            <pc:docMk/>
            <pc:sldMk cId="1931558015" sldId="258"/>
            <ac:picMk id="6" creationId="{F433309A-2AED-4664-1832-139AF0D68A1B}"/>
          </ac:picMkLst>
        </pc:picChg>
      </pc:sldChg>
      <pc:sldChg chg="addSp modSp add mod modTransition modAnim">
        <pc:chgData name="Zailda Prates Mendes Coirano" userId="420634d685e54929" providerId="LiveId" clId="{0CAA3F9C-C5BE-4AF5-A469-2FB7B372F6D5}" dt="2022-08-06T21:43:37.818" v="1858"/>
        <pc:sldMkLst>
          <pc:docMk/>
          <pc:sldMk cId="2208290395" sldId="259"/>
        </pc:sldMkLst>
        <pc:spChg chg="mod">
          <ac:chgData name="Zailda Prates Mendes Coirano" userId="420634d685e54929" providerId="LiveId" clId="{0CAA3F9C-C5BE-4AF5-A469-2FB7B372F6D5}" dt="2022-08-06T21:00:38.250" v="570" actId="20577"/>
          <ac:spMkLst>
            <pc:docMk/>
            <pc:sldMk cId="2208290395" sldId="259"/>
            <ac:spMk id="2" creationId="{B83A50AC-76A3-9D40-AECE-EDDB5670A174}"/>
          </ac:spMkLst>
        </pc:spChg>
        <pc:spChg chg="mod">
          <ac:chgData name="Zailda Prates Mendes Coirano" userId="420634d685e54929" providerId="LiveId" clId="{0CAA3F9C-C5BE-4AF5-A469-2FB7B372F6D5}" dt="2022-08-06T21:05:37.075" v="879" actId="1038"/>
          <ac:spMkLst>
            <pc:docMk/>
            <pc:sldMk cId="2208290395" sldId="259"/>
            <ac:spMk id="3" creationId="{D8D3CA8E-F805-9DAD-C278-915F15D71BAB}"/>
          </ac:spMkLst>
        </pc:spChg>
        <pc:spChg chg="mod">
          <ac:chgData name="Zailda Prates Mendes Coirano" userId="420634d685e54929" providerId="LiveId" clId="{0CAA3F9C-C5BE-4AF5-A469-2FB7B372F6D5}" dt="2022-08-06T21:03:59.064" v="831" actId="207"/>
          <ac:spMkLst>
            <pc:docMk/>
            <pc:sldMk cId="2208290395" sldId="259"/>
            <ac:spMk id="4" creationId="{528D989F-C909-DE54-8B17-C60E97898C4A}"/>
          </ac:spMkLst>
        </pc:spChg>
        <pc:picChg chg="add mod">
          <ac:chgData name="Zailda Prates Mendes Coirano" userId="420634d685e54929" providerId="LiveId" clId="{0CAA3F9C-C5BE-4AF5-A469-2FB7B372F6D5}" dt="2022-08-06T21:05:40.251" v="880" actId="1076"/>
          <ac:picMkLst>
            <pc:docMk/>
            <pc:sldMk cId="2208290395" sldId="259"/>
            <ac:picMk id="5" creationId="{12539137-2E94-F5B3-DD33-3D09B795D4B9}"/>
          </ac:picMkLst>
        </pc:picChg>
        <pc:picChg chg="add mod">
          <ac:chgData name="Zailda Prates Mendes Coirano" userId="420634d685e54929" providerId="LiveId" clId="{0CAA3F9C-C5BE-4AF5-A469-2FB7B372F6D5}" dt="2022-08-06T21:06:15.301" v="884" actId="1076"/>
          <ac:picMkLst>
            <pc:docMk/>
            <pc:sldMk cId="2208290395" sldId="259"/>
            <ac:picMk id="2050" creationId="{6D2805A8-8224-ACF4-2EF7-EF4BD1A364C7}"/>
          </ac:picMkLst>
        </pc:picChg>
        <pc:picChg chg="add mod">
          <ac:chgData name="Zailda Prates Mendes Coirano" userId="420634d685e54929" providerId="LiveId" clId="{0CAA3F9C-C5BE-4AF5-A469-2FB7B372F6D5}" dt="2022-08-06T21:06:44.351" v="888" actId="1076"/>
          <ac:picMkLst>
            <pc:docMk/>
            <pc:sldMk cId="2208290395" sldId="259"/>
            <ac:picMk id="2052" creationId="{1E21C94C-0EE2-4A0B-9571-4EE59164BD68}"/>
          </ac:picMkLst>
        </pc:picChg>
      </pc:sldChg>
      <pc:sldChg chg="addSp modSp new mod modTransition modAnim">
        <pc:chgData name="Zailda Prates Mendes Coirano" userId="420634d685e54929" providerId="LiveId" clId="{0CAA3F9C-C5BE-4AF5-A469-2FB7B372F6D5}" dt="2022-08-06T21:43:37.818" v="1858"/>
        <pc:sldMkLst>
          <pc:docMk/>
          <pc:sldMk cId="1760578976" sldId="260"/>
        </pc:sldMkLst>
        <pc:spChg chg="add mod">
          <ac:chgData name="Zailda Prates Mendes Coirano" userId="420634d685e54929" providerId="LiveId" clId="{0CAA3F9C-C5BE-4AF5-A469-2FB7B372F6D5}" dt="2022-08-06T21:09:46.276" v="905" actId="1076"/>
          <ac:spMkLst>
            <pc:docMk/>
            <pc:sldMk cId="1760578976" sldId="260"/>
            <ac:spMk id="2" creationId="{01AED6B8-6EA7-92C1-4D42-B3C8C5CD7198}"/>
          </ac:spMkLst>
        </pc:spChg>
        <pc:spChg chg="add mod">
          <ac:chgData name="Zailda Prates Mendes Coirano" userId="420634d685e54929" providerId="LiveId" clId="{0CAA3F9C-C5BE-4AF5-A469-2FB7B372F6D5}" dt="2022-08-06T21:29:19.204" v="1536" actId="20577"/>
          <ac:spMkLst>
            <pc:docMk/>
            <pc:sldMk cId="1760578976" sldId="260"/>
            <ac:spMk id="3" creationId="{C788D942-DC3F-6A09-7E3A-F2F8DE510ACA}"/>
          </ac:spMkLst>
        </pc:spChg>
        <pc:spChg chg="add mod">
          <ac:chgData name="Zailda Prates Mendes Coirano" userId="420634d685e54929" providerId="LiveId" clId="{0CAA3F9C-C5BE-4AF5-A469-2FB7B372F6D5}" dt="2022-08-06T21:14:32.193" v="1145" actId="1036"/>
          <ac:spMkLst>
            <pc:docMk/>
            <pc:sldMk cId="1760578976" sldId="260"/>
            <ac:spMk id="4" creationId="{6BD25A22-188B-87F2-C0C4-977700CD17CC}"/>
          </ac:spMkLst>
        </pc:spChg>
        <pc:spChg chg="add mod">
          <ac:chgData name="Zailda Prates Mendes Coirano" userId="420634d685e54929" providerId="LiveId" clId="{0CAA3F9C-C5BE-4AF5-A469-2FB7B372F6D5}" dt="2022-08-06T21:14:58.447" v="1161" actId="1036"/>
          <ac:spMkLst>
            <pc:docMk/>
            <pc:sldMk cId="1760578976" sldId="260"/>
            <ac:spMk id="5" creationId="{E7063B73-B1C2-389A-6B86-8F0564631BF5}"/>
          </ac:spMkLst>
        </pc:spChg>
        <pc:spChg chg="add mod">
          <ac:chgData name="Zailda Prates Mendes Coirano" userId="420634d685e54929" providerId="LiveId" clId="{0CAA3F9C-C5BE-4AF5-A469-2FB7B372F6D5}" dt="2022-08-06T21:15:15.311" v="1171" actId="1036"/>
          <ac:spMkLst>
            <pc:docMk/>
            <pc:sldMk cId="1760578976" sldId="260"/>
            <ac:spMk id="6" creationId="{6628FA39-D682-CF0E-8F1B-1FB492D02B0C}"/>
          </ac:spMkLst>
        </pc:spChg>
        <pc:spChg chg="add mod">
          <ac:chgData name="Zailda Prates Mendes Coirano" userId="420634d685e54929" providerId="LiveId" clId="{0CAA3F9C-C5BE-4AF5-A469-2FB7B372F6D5}" dt="2022-08-06T21:15:21.409" v="1175" actId="1036"/>
          <ac:spMkLst>
            <pc:docMk/>
            <pc:sldMk cId="1760578976" sldId="260"/>
            <ac:spMk id="7" creationId="{2E98E680-E2CD-7A34-CF88-0B41A07D925F}"/>
          </ac:spMkLst>
        </pc:spChg>
        <pc:spChg chg="add mod">
          <ac:chgData name="Zailda Prates Mendes Coirano" userId="420634d685e54929" providerId="LiveId" clId="{0CAA3F9C-C5BE-4AF5-A469-2FB7B372F6D5}" dt="2022-08-06T21:15:31.804" v="1184" actId="1035"/>
          <ac:spMkLst>
            <pc:docMk/>
            <pc:sldMk cId="1760578976" sldId="260"/>
            <ac:spMk id="8" creationId="{5594E3B9-EAD3-37D8-747C-20EE2FAE449B}"/>
          </ac:spMkLst>
        </pc:spChg>
        <pc:spChg chg="add mod">
          <ac:chgData name="Zailda Prates Mendes Coirano" userId="420634d685e54929" providerId="LiveId" clId="{0CAA3F9C-C5BE-4AF5-A469-2FB7B372F6D5}" dt="2022-08-06T21:15:44.780" v="1193" actId="1036"/>
          <ac:spMkLst>
            <pc:docMk/>
            <pc:sldMk cId="1760578976" sldId="260"/>
            <ac:spMk id="9" creationId="{347606CF-7FF8-8663-49F9-EAEF45FF6594}"/>
          </ac:spMkLst>
        </pc:spChg>
        <pc:picChg chg="add mod">
          <ac:chgData name="Zailda Prates Mendes Coirano" userId="420634d685e54929" providerId="LiveId" clId="{0CAA3F9C-C5BE-4AF5-A469-2FB7B372F6D5}" dt="2022-08-06T21:41:18.527" v="1834" actId="1076"/>
          <ac:picMkLst>
            <pc:docMk/>
            <pc:sldMk cId="1760578976" sldId="260"/>
            <ac:picMk id="5122" creationId="{6FE2BA6B-16E9-4550-9F4A-D8BA75E12DE8}"/>
          </ac:picMkLst>
        </pc:picChg>
        <pc:picChg chg="add mod">
          <ac:chgData name="Zailda Prates Mendes Coirano" userId="420634d685e54929" providerId="LiveId" clId="{0CAA3F9C-C5BE-4AF5-A469-2FB7B372F6D5}" dt="2022-08-06T21:42:34.014" v="1842" actId="1076"/>
          <ac:picMkLst>
            <pc:docMk/>
            <pc:sldMk cId="1760578976" sldId="260"/>
            <ac:picMk id="5124" creationId="{53526875-227C-FE5C-82CA-AA35FC957F92}"/>
          </ac:picMkLst>
        </pc:picChg>
      </pc:sldChg>
      <pc:sldChg chg="addSp modSp add mod modTransition">
        <pc:chgData name="Zailda Prates Mendes Coirano" userId="420634d685e54929" providerId="LiveId" clId="{0CAA3F9C-C5BE-4AF5-A469-2FB7B372F6D5}" dt="2022-08-06T21:43:37.818" v="1858"/>
        <pc:sldMkLst>
          <pc:docMk/>
          <pc:sldMk cId="2814432731" sldId="261"/>
        </pc:sldMkLst>
        <pc:spChg chg="mod">
          <ac:chgData name="Zailda Prates Mendes Coirano" userId="420634d685e54929" providerId="LiveId" clId="{0CAA3F9C-C5BE-4AF5-A469-2FB7B372F6D5}" dt="2022-08-06T21:21:23.942" v="1197" actId="1076"/>
          <ac:spMkLst>
            <pc:docMk/>
            <pc:sldMk cId="2814432731" sldId="261"/>
            <ac:spMk id="2" creationId="{01AED6B8-6EA7-92C1-4D42-B3C8C5CD7198}"/>
          </ac:spMkLst>
        </pc:spChg>
        <pc:spChg chg="mod">
          <ac:chgData name="Zailda Prates Mendes Coirano" userId="420634d685e54929" providerId="LiveId" clId="{0CAA3F9C-C5BE-4AF5-A469-2FB7B372F6D5}" dt="2022-08-06T21:29:09.847" v="1523" actId="20577"/>
          <ac:spMkLst>
            <pc:docMk/>
            <pc:sldMk cId="2814432731" sldId="261"/>
            <ac:spMk id="3" creationId="{C788D942-DC3F-6A09-7E3A-F2F8DE510ACA}"/>
          </ac:spMkLst>
        </pc:spChg>
        <pc:spChg chg="mod">
          <ac:chgData name="Zailda Prates Mendes Coirano" userId="420634d685e54929" providerId="LiveId" clId="{0CAA3F9C-C5BE-4AF5-A469-2FB7B372F6D5}" dt="2022-08-06T21:23:09.072" v="1269" actId="1036"/>
          <ac:spMkLst>
            <pc:docMk/>
            <pc:sldMk cId="2814432731" sldId="261"/>
            <ac:spMk id="4" creationId="{6BD25A22-188B-87F2-C0C4-977700CD17CC}"/>
          </ac:spMkLst>
        </pc:spChg>
        <pc:spChg chg="mod">
          <ac:chgData name="Zailda Prates Mendes Coirano" userId="420634d685e54929" providerId="LiveId" clId="{0CAA3F9C-C5BE-4AF5-A469-2FB7B372F6D5}" dt="2022-08-06T21:23:03.912" v="1267" actId="1076"/>
          <ac:spMkLst>
            <pc:docMk/>
            <pc:sldMk cId="2814432731" sldId="261"/>
            <ac:spMk id="5" creationId="{E7063B73-B1C2-389A-6B86-8F0564631BF5}"/>
          </ac:spMkLst>
        </pc:spChg>
        <pc:spChg chg="mod">
          <ac:chgData name="Zailda Prates Mendes Coirano" userId="420634d685e54929" providerId="LiveId" clId="{0CAA3F9C-C5BE-4AF5-A469-2FB7B372F6D5}" dt="2022-08-06T21:23:13.342" v="1270" actId="1076"/>
          <ac:spMkLst>
            <pc:docMk/>
            <pc:sldMk cId="2814432731" sldId="261"/>
            <ac:spMk id="6" creationId="{6628FA39-D682-CF0E-8F1B-1FB492D02B0C}"/>
          </ac:spMkLst>
        </pc:spChg>
        <pc:spChg chg="mod">
          <ac:chgData name="Zailda Prates Mendes Coirano" userId="420634d685e54929" providerId="LiveId" clId="{0CAA3F9C-C5BE-4AF5-A469-2FB7B372F6D5}" dt="2022-08-06T21:23:18.653" v="1273" actId="1036"/>
          <ac:spMkLst>
            <pc:docMk/>
            <pc:sldMk cId="2814432731" sldId="261"/>
            <ac:spMk id="7" creationId="{2E98E680-E2CD-7A34-CF88-0B41A07D925F}"/>
          </ac:spMkLst>
        </pc:spChg>
        <pc:spChg chg="mod">
          <ac:chgData name="Zailda Prates Mendes Coirano" userId="420634d685e54929" providerId="LiveId" clId="{0CAA3F9C-C5BE-4AF5-A469-2FB7B372F6D5}" dt="2022-08-06T21:23:22.492" v="1274" actId="1076"/>
          <ac:spMkLst>
            <pc:docMk/>
            <pc:sldMk cId="2814432731" sldId="261"/>
            <ac:spMk id="8" creationId="{5594E3B9-EAD3-37D8-747C-20EE2FAE449B}"/>
          </ac:spMkLst>
        </pc:spChg>
        <pc:spChg chg="mod">
          <ac:chgData name="Zailda Prates Mendes Coirano" userId="420634d685e54929" providerId="LiveId" clId="{0CAA3F9C-C5BE-4AF5-A469-2FB7B372F6D5}" dt="2022-08-06T21:29:13.472" v="1534" actId="1038"/>
          <ac:spMkLst>
            <pc:docMk/>
            <pc:sldMk cId="2814432731" sldId="261"/>
            <ac:spMk id="9" creationId="{347606CF-7FF8-8663-49F9-EAEF45FF6594}"/>
          </ac:spMkLst>
        </pc:spChg>
        <pc:picChg chg="add mod">
          <ac:chgData name="Zailda Prates Mendes Coirano" userId="420634d685e54929" providerId="LiveId" clId="{0CAA3F9C-C5BE-4AF5-A469-2FB7B372F6D5}" dt="2022-08-06T21:42:38.888" v="1843"/>
          <ac:picMkLst>
            <pc:docMk/>
            <pc:sldMk cId="2814432731" sldId="261"/>
            <ac:picMk id="10" creationId="{1317FC26-7E85-62D8-BC93-3C0ADF37BFFB}"/>
          </ac:picMkLst>
        </pc:picChg>
        <pc:picChg chg="add mod">
          <ac:chgData name="Zailda Prates Mendes Coirano" userId="420634d685e54929" providerId="LiveId" clId="{0CAA3F9C-C5BE-4AF5-A469-2FB7B372F6D5}" dt="2022-08-06T21:42:46.708" v="1845" actId="14100"/>
          <ac:picMkLst>
            <pc:docMk/>
            <pc:sldMk cId="2814432731" sldId="261"/>
            <ac:picMk id="11" creationId="{4BD696CB-67A1-3FC7-0216-49655DFF690F}"/>
          </ac:picMkLst>
        </pc:picChg>
      </pc:sldChg>
      <pc:sldChg chg="addSp modSp add mod modTransition">
        <pc:chgData name="Zailda Prates Mendes Coirano" userId="420634d685e54929" providerId="LiveId" clId="{0CAA3F9C-C5BE-4AF5-A469-2FB7B372F6D5}" dt="2022-08-06T21:43:37.818" v="1858"/>
        <pc:sldMkLst>
          <pc:docMk/>
          <pc:sldMk cId="2012924572" sldId="262"/>
        </pc:sldMkLst>
        <pc:spChg chg="mod">
          <ac:chgData name="Zailda Prates Mendes Coirano" userId="420634d685e54929" providerId="LiveId" clId="{0CAA3F9C-C5BE-4AF5-A469-2FB7B372F6D5}" dt="2022-08-06T21:24:43.219" v="1283" actId="1076"/>
          <ac:spMkLst>
            <pc:docMk/>
            <pc:sldMk cId="2012924572" sldId="262"/>
            <ac:spMk id="2" creationId="{01AED6B8-6EA7-92C1-4D42-B3C8C5CD7198}"/>
          </ac:spMkLst>
        </pc:spChg>
        <pc:spChg chg="mod">
          <ac:chgData name="Zailda Prates Mendes Coirano" userId="420634d685e54929" providerId="LiveId" clId="{0CAA3F9C-C5BE-4AF5-A469-2FB7B372F6D5}" dt="2022-08-06T21:29:02.823" v="1520" actId="20577"/>
          <ac:spMkLst>
            <pc:docMk/>
            <pc:sldMk cId="2012924572" sldId="262"/>
            <ac:spMk id="3" creationId="{C788D942-DC3F-6A09-7E3A-F2F8DE510ACA}"/>
          </ac:spMkLst>
        </pc:spChg>
        <pc:spChg chg="mod">
          <ac:chgData name="Zailda Prates Mendes Coirano" userId="420634d685e54929" providerId="LiveId" clId="{0CAA3F9C-C5BE-4AF5-A469-2FB7B372F6D5}" dt="2022-08-06T21:24:54.330" v="1289" actId="1036"/>
          <ac:spMkLst>
            <pc:docMk/>
            <pc:sldMk cId="2012924572" sldId="262"/>
            <ac:spMk id="4" creationId="{6BD25A22-188B-87F2-C0C4-977700CD17CC}"/>
          </ac:spMkLst>
        </pc:spChg>
        <pc:spChg chg="mod">
          <ac:chgData name="Zailda Prates Mendes Coirano" userId="420634d685e54929" providerId="LiveId" clId="{0CAA3F9C-C5BE-4AF5-A469-2FB7B372F6D5}" dt="2022-08-06T21:25:13.718" v="1322" actId="1038"/>
          <ac:spMkLst>
            <pc:docMk/>
            <pc:sldMk cId="2012924572" sldId="262"/>
            <ac:spMk id="5" creationId="{E7063B73-B1C2-389A-6B86-8F0564631BF5}"/>
          </ac:spMkLst>
        </pc:spChg>
        <pc:spChg chg="mod">
          <ac:chgData name="Zailda Prates Mendes Coirano" userId="420634d685e54929" providerId="LiveId" clId="{0CAA3F9C-C5BE-4AF5-A469-2FB7B372F6D5}" dt="2022-08-06T21:29:06.024" v="1521" actId="1076"/>
          <ac:spMkLst>
            <pc:docMk/>
            <pc:sldMk cId="2012924572" sldId="262"/>
            <ac:spMk id="9" creationId="{347606CF-7FF8-8663-49F9-EAEF45FF6594}"/>
          </ac:spMkLst>
        </pc:spChg>
        <pc:picChg chg="add mod">
          <ac:chgData name="Zailda Prates Mendes Coirano" userId="420634d685e54929" providerId="LiveId" clId="{0CAA3F9C-C5BE-4AF5-A469-2FB7B372F6D5}" dt="2022-08-06T21:42:57.281" v="1848" actId="14100"/>
          <ac:picMkLst>
            <pc:docMk/>
            <pc:sldMk cId="2012924572" sldId="262"/>
            <ac:picMk id="10" creationId="{0304AC64-1703-B6AF-6118-F2C3C16F39AC}"/>
          </ac:picMkLst>
        </pc:picChg>
        <pc:picChg chg="add mod">
          <ac:chgData name="Zailda Prates Mendes Coirano" userId="420634d685e54929" providerId="LiveId" clId="{0CAA3F9C-C5BE-4AF5-A469-2FB7B372F6D5}" dt="2022-08-06T21:42:57.281" v="1848" actId="14100"/>
          <ac:picMkLst>
            <pc:docMk/>
            <pc:sldMk cId="2012924572" sldId="262"/>
            <ac:picMk id="11" creationId="{C7643803-F4B6-5A7A-3542-B19283F41EFA}"/>
          </ac:picMkLst>
        </pc:picChg>
      </pc:sldChg>
      <pc:sldChg chg="addSp modSp add mod modTransition modAnim">
        <pc:chgData name="Zailda Prates Mendes Coirano" userId="420634d685e54929" providerId="LiveId" clId="{0CAA3F9C-C5BE-4AF5-A469-2FB7B372F6D5}" dt="2022-08-06T21:43:37.818" v="1858"/>
        <pc:sldMkLst>
          <pc:docMk/>
          <pc:sldMk cId="3195780224" sldId="263"/>
        </pc:sldMkLst>
        <pc:spChg chg="mod">
          <ac:chgData name="Zailda Prates Mendes Coirano" userId="420634d685e54929" providerId="LiveId" clId="{0CAA3F9C-C5BE-4AF5-A469-2FB7B372F6D5}" dt="2022-08-06T21:26:58.579" v="1392" actId="207"/>
          <ac:spMkLst>
            <pc:docMk/>
            <pc:sldMk cId="3195780224" sldId="263"/>
            <ac:spMk id="2" creationId="{01AED6B8-6EA7-92C1-4D42-B3C8C5CD7198}"/>
          </ac:spMkLst>
        </pc:spChg>
        <pc:spChg chg="mod">
          <ac:chgData name="Zailda Prates Mendes Coirano" userId="420634d685e54929" providerId="LiveId" clId="{0CAA3F9C-C5BE-4AF5-A469-2FB7B372F6D5}" dt="2022-08-06T21:31:07.373" v="1579" actId="20577"/>
          <ac:spMkLst>
            <pc:docMk/>
            <pc:sldMk cId="3195780224" sldId="263"/>
            <ac:spMk id="3" creationId="{C788D942-DC3F-6A09-7E3A-F2F8DE510ACA}"/>
          </ac:spMkLst>
        </pc:spChg>
        <pc:spChg chg="mod">
          <ac:chgData name="Zailda Prates Mendes Coirano" userId="420634d685e54929" providerId="LiveId" clId="{0CAA3F9C-C5BE-4AF5-A469-2FB7B372F6D5}" dt="2022-08-06T21:27:18.632" v="1413" actId="20577"/>
          <ac:spMkLst>
            <pc:docMk/>
            <pc:sldMk cId="3195780224" sldId="263"/>
            <ac:spMk id="4" creationId="{6BD25A22-188B-87F2-C0C4-977700CD17CC}"/>
          </ac:spMkLst>
        </pc:spChg>
        <pc:spChg chg="mod">
          <ac:chgData name="Zailda Prates Mendes Coirano" userId="420634d685e54929" providerId="LiveId" clId="{0CAA3F9C-C5BE-4AF5-A469-2FB7B372F6D5}" dt="2022-08-06T21:27:35.207" v="1437" actId="20577"/>
          <ac:spMkLst>
            <pc:docMk/>
            <pc:sldMk cId="3195780224" sldId="263"/>
            <ac:spMk id="5" creationId="{E7063B73-B1C2-389A-6B86-8F0564631BF5}"/>
          </ac:spMkLst>
        </pc:spChg>
        <pc:spChg chg="mod">
          <ac:chgData name="Zailda Prates Mendes Coirano" userId="420634d685e54929" providerId="LiveId" clId="{0CAA3F9C-C5BE-4AF5-A469-2FB7B372F6D5}" dt="2022-08-06T21:27:40.008" v="1445" actId="20577"/>
          <ac:spMkLst>
            <pc:docMk/>
            <pc:sldMk cId="3195780224" sldId="263"/>
            <ac:spMk id="6" creationId="{6628FA39-D682-CF0E-8F1B-1FB492D02B0C}"/>
          </ac:spMkLst>
        </pc:spChg>
        <pc:spChg chg="mod">
          <ac:chgData name="Zailda Prates Mendes Coirano" userId="420634d685e54929" providerId="LiveId" clId="{0CAA3F9C-C5BE-4AF5-A469-2FB7B372F6D5}" dt="2022-08-06T21:28:04.104" v="1473" actId="20577"/>
          <ac:spMkLst>
            <pc:docMk/>
            <pc:sldMk cId="3195780224" sldId="263"/>
            <ac:spMk id="7" creationId="{2E98E680-E2CD-7A34-CF88-0B41A07D925F}"/>
          </ac:spMkLst>
        </pc:spChg>
        <pc:spChg chg="mod">
          <ac:chgData name="Zailda Prates Mendes Coirano" userId="420634d685e54929" providerId="LiveId" clId="{0CAA3F9C-C5BE-4AF5-A469-2FB7B372F6D5}" dt="2022-08-06T21:28:29.797" v="1489" actId="20577"/>
          <ac:spMkLst>
            <pc:docMk/>
            <pc:sldMk cId="3195780224" sldId="263"/>
            <ac:spMk id="8" creationId="{5594E3B9-EAD3-37D8-747C-20EE2FAE449B}"/>
          </ac:spMkLst>
        </pc:spChg>
        <pc:spChg chg="mod">
          <ac:chgData name="Zailda Prates Mendes Coirano" userId="420634d685e54929" providerId="LiveId" clId="{0CAA3F9C-C5BE-4AF5-A469-2FB7B372F6D5}" dt="2022-08-06T21:28:50.082" v="1516" actId="20577"/>
          <ac:spMkLst>
            <pc:docMk/>
            <pc:sldMk cId="3195780224" sldId="263"/>
            <ac:spMk id="9" creationId="{347606CF-7FF8-8663-49F9-EAEF45FF6594}"/>
          </ac:spMkLst>
        </pc:spChg>
        <pc:picChg chg="add mod">
          <ac:chgData name="Zailda Prates Mendes Coirano" userId="420634d685e54929" providerId="LiveId" clId="{0CAA3F9C-C5BE-4AF5-A469-2FB7B372F6D5}" dt="2022-08-06T21:43:01.265" v="1849"/>
          <ac:picMkLst>
            <pc:docMk/>
            <pc:sldMk cId="3195780224" sldId="263"/>
            <ac:picMk id="10" creationId="{E4424B84-EC5E-59C7-F99A-5E1945216717}"/>
          </ac:picMkLst>
        </pc:picChg>
        <pc:picChg chg="add mod">
          <ac:chgData name="Zailda Prates Mendes Coirano" userId="420634d685e54929" providerId="LiveId" clId="{0CAA3F9C-C5BE-4AF5-A469-2FB7B372F6D5}" dt="2022-08-06T21:43:05.939" v="1850" actId="1076"/>
          <ac:picMkLst>
            <pc:docMk/>
            <pc:sldMk cId="3195780224" sldId="263"/>
            <ac:picMk id="11" creationId="{D37D2EF6-DBAC-B2E6-18E0-B85E0C97EE45}"/>
          </ac:picMkLst>
        </pc:picChg>
      </pc:sldChg>
      <pc:sldChg chg="addSp modSp add mod modTransition">
        <pc:chgData name="Zailda Prates Mendes Coirano" userId="420634d685e54929" providerId="LiveId" clId="{0CAA3F9C-C5BE-4AF5-A469-2FB7B372F6D5}" dt="2022-08-06T21:43:37.818" v="1858"/>
        <pc:sldMkLst>
          <pc:docMk/>
          <pc:sldMk cId="250807311" sldId="264"/>
        </pc:sldMkLst>
        <pc:spChg chg="mod">
          <ac:chgData name="Zailda Prates Mendes Coirano" userId="420634d685e54929" providerId="LiveId" clId="{0CAA3F9C-C5BE-4AF5-A469-2FB7B372F6D5}" dt="2022-08-06T21:30:32.771" v="1538" actId="207"/>
          <ac:spMkLst>
            <pc:docMk/>
            <pc:sldMk cId="250807311" sldId="264"/>
            <ac:spMk id="2" creationId="{01AED6B8-6EA7-92C1-4D42-B3C8C5CD7198}"/>
          </ac:spMkLst>
        </pc:spChg>
        <pc:spChg chg="mod">
          <ac:chgData name="Zailda Prates Mendes Coirano" userId="420634d685e54929" providerId="LiveId" clId="{0CAA3F9C-C5BE-4AF5-A469-2FB7B372F6D5}" dt="2022-08-06T21:31:48.394" v="1624" actId="20577"/>
          <ac:spMkLst>
            <pc:docMk/>
            <pc:sldMk cId="250807311" sldId="264"/>
            <ac:spMk id="3" creationId="{C788D942-DC3F-6A09-7E3A-F2F8DE510ACA}"/>
          </ac:spMkLst>
        </pc:spChg>
        <pc:spChg chg="mod">
          <ac:chgData name="Zailda Prates Mendes Coirano" userId="420634d685e54929" providerId="LiveId" clId="{0CAA3F9C-C5BE-4AF5-A469-2FB7B372F6D5}" dt="2022-08-06T21:30:57.702" v="1569" actId="20577"/>
          <ac:spMkLst>
            <pc:docMk/>
            <pc:sldMk cId="250807311" sldId="264"/>
            <ac:spMk id="5" creationId="{E7063B73-B1C2-389A-6B86-8F0564631BF5}"/>
          </ac:spMkLst>
        </pc:spChg>
        <pc:spChg chg="mod">
          <ac:chgData name="Zailda Prates Mendes Coirano" userId="420634d685e54929" providerId="LiveId" clId="{0CAA3F9C-C5BE-4AF5-A469-2FB7B372F6D5}" dt="2022-08-06T21:31:52.401" v="1626" actId="20577"/>
          <ac:spMkLst>
            <pc:docMk/>
            <pc:sldMk cId="250807311" sldId="264"/>
            <ac:spMk id="9" creationId="{347606CF-7FF8-8663-49F9-EAEF45FF6594}"/>
          </ac:spMkLst>
        </pc:spChg>
        <pc:picChg chg="add mod">
          <ac:chgData name="Zailda Prates Mendes Coirano" userId="420634d685e54929" providerId="LiveId" clId="{0CAA3F9C-C5BE-4AF5-A469-2FB7B372F6D5}" dt="2022-08-06T21:43:09.061" v="1851"/>
          <ac:picMkLst>
            <pc:docMk/>
            <pc:sldMk cId="250807311" sldId="264"/>
            <ac:picMk id="10" creationId="{F07C7F99-14B4-1F70-1959-E2FC4DEB3D93}"/>
          </ac:picMkLst>
        </pc:picChg>
        <pc:picChg chg="add mod">
          <ac:chgData name="Zailda Prates Mendes Coirano" userId="420634d685e54929" providerId="LiveId" clId="{0CAA3F9C-C5BE-4AF5-A469-2FB7B372F6D5}" dt="2022-08-06T21:43:09.061" v="1851"/>
          <ac:picMkLst>
            <pc:docMk/>
            <pc:sldMk cId="250807311" sldId="264"/>
            <ac:picMk id="11" creationId="{2B693C8C-C446-8FE7-5882-C9FC8CE414EC}"/>
          </ac:picMkLst>
        </pc:picChg>
      </pc:sldChg>
      <pc:sldChg chg="addSp modSp add mod modTransition">
        <pc:chgData name="Zailda Prates Mendes Coirano" userId="420634d685e54929" providerId="LiveId" clId="{0CAA3F9C-C5BE-4AF5-A469-2FB7B372F6D5}" dt="2022-08-06T21:43:37.818" v="1858"/>
        <pc:sldMkLst>
          <pc:docMk/>
          <pc:sldMk cId="397586625" sldId="265"/>
        </pc:sldMkLst>
        <pc:spChg chg="mod">
          <ac:chgData name="Zailda Prates Mendes Coirano" userId="420634d685e54929" providerId="LiveId" clId="{0CAA3F9C-C5BE-4AF5-A469-2FB7B372F6D5}" dt="2022-08-06T21:32:59.493" v="1629" actId="14100"/>
          <ac:spMkLst>
            <pc:docMk/>
            <pc:sldMk cId="397586625" sldId="265"/>
            <ac:spMk id="2" creationId="{01AED6B8-6EA7-92C1-4D42-B3C8C5CD7198}"/>
          </ac:spMkLst>
        </pc:spChg>
        <pc:spChg chg="mod">
          <ac:chgData name="Zailda Prates Mendes Coirano" userId="420634d685e54929" providerId="LiveId" clId="{0CAA3F9C-C5BE-4AF5-A469-2FB7B372F6D5}" dt="2022-08-06T21:34:30.479" v="1703" actId="20577"/>
          <ac:spMkLst>
            <pc:docMk/>
            <pc:sldMk cId="397586625" sldId="265"/>
            <ac:spMk id="3" creationId="{C788D942-DC3F-6A09-7E3A-F2F8DE510ACA}"/>
          </ac:spMkLst>
        </pc:spChg>
        <pc:spChg chg="mod">
          <ac:chgData name="Zailda Prates Mendes Coirano" userId="420634d685e54929" providerId="LiveId" clId="{0CAA3F9C-C5BE-4AF5-A469-2FB7B372F6D5}" dt="2022-08-06T21:33:10.643" v="1634" actId="20577"/>
          <ac:spMkLst>
            <pc:docMk/>
            <pc:sldMk cId="397586625" sldId="265"/>
            <ac:spMk id="4" creationId="{6BD25A22-188B-87F2-C0C4-977700CD17CC}"/>
          </ac:spMkLst>
        </pc:spChg>
        <pc:spChg chg="mod">
          <ac:chgData name="Zailda Prates Mendes Coirano" userId="420634d685e54929" providerId="LiveId" clId="{0CAA3F9C-C5BE-4AF5-A469-2FB7B372F6D5}" dt="2022-08-06T21:33:37.191" v="1659" actId="20577"/>
          <ac:spMkLst>
            <pc:docMk/>
            <pc:sldMk cId="397586625" sldId="265"/>
            <ac:spMk id="5" creationId="{E7063B73-B1C2-389A-6B86-8F0564631BF5}"/>
          </ac:spMkLst>
        </pc:spChg>
        <pc:spChg chg="mod">
          <ac:chgData name="Zailda Prates Mendes Coirano" userId="420634d685e54929" providerId="LiveId" clId="{0CAA3F9C-C5BE-4AF5-A469-2FB7B372F6D5}" dt="2022-08-06T21:34:42.484" v="1712" actId="20577"/>
          <ac:spMkLst>
            <pc:docMk/>
            <pc:sldMk cId="397586625" sldId="265"/>
            <ac:spMk id="6" creationId="{6628FA39-D682-CF0E-8F1B-1FB492D02B0C}"/>
          </ac:spMkLst>
        </pc:spChg>
        <pc:spChg chg="mod">
          <ac:chgData name="Zailda Prates Mendes Coirano" userId="420634d685e54929" providerId="LiveId" clId="{0CAA3F9C-C5BE-4AF5-A469-2FB7B372F6D5}" dt="2022-08-06T21:34:15.549" v="1680" actId="14100"/>
          <ac:spMkLst>
            <pc:docMk/>
            <pc:sldMk cId="397586625" sldId="265"/>
            <ac:spMk id="7" creationId="{2E98E680-E2CD-7A34-CF88-0B41A07D925F}"/>
          </ac:spMkLst>
        </pc:spChg>
        <pc:spChg chg="mod">
          <ac:chgData name="Zailda Prates Mendes Coirano" userId="420634d685e54929" providerId="LiveId" clId="{0CAA3F9C-C5BE-4AF5-A469-2FB7B372F6D5}" dt="2022-08-06T21:34:19.551" v="1682" actId="20577"/>
          <ac:spMkLst>
            <pc:docMk/>
            <pc:sldMk cId="397586625" sldId="265"/>
            <ac:spMk id="8" creationId="{5594E3B9-EAD3-37D8-747C-20EE2FAE449B}"/>
          </ac:spMkLst>
        </pc:spChg>
        <pc:spChg chg="mod">
          <ac:chgData name="Zailda Prates Mendes Coirano" userId="420634d685e54929" providerId="LiveId" clId="{0CAA3F9C-C5BE-4AF5-A469-2FB7B372F6D5}" dt="2022-08-06T21:34:34.916" v="1710" actId="20577"/>
          <ac:spMkLst>
            <pc:docMk/>
            <pc:sldMk cId="397586625" sldId="265"/>
            <ac:spMk id="9" creationId="{347606CF-7FF8-8663-49F9-EAEF45FF6594}"/>
          </ac:spMkLst>
        </pc:spChg>
        <pc:picChg chg="add mod">
          <ac:chgData name="Zailda Prates Mendes Coirano" userId="420634d685e54929" providerId="LiveId" clId="{0CAA3F9C-C5BE-4AF5-A469-2FB7B372F6D5}" dt="2022-08-06T21:43:12.167" v="1852"/>
          <ac:picMkLst>
            <pc:docMk/>
            <pc:sldMk cId="397586625" sldId="265"/>
            <ac:picMk id="10" creationId="{4FC749AC-E7C1-1D62-BCF7-A7C945105166}"/>
          </ac:picMkLst>
        </pc:picChg>
        <pc:picChg chg="add mod">
          <ac:chgData name="Zailda Prates Mendes Coirano" userId="420634d685e54929" providerId="LiveId" clId="{0CAA3F9C-C5BE-4AF5-A469-2FB7B372F6D5}" dt="2022-08-06T21:43:12.167" v="1852"/>
          <ac:picMkLst>
            <pc:docMk/>
            <pc:sldMk cId="397586625" sldId="265"/>
            <ac:picMk id="11" creationId="{8DB2BF22-95E3-F014-DF95-68989537ED01}"/>
          </ac:picMkLst>
        </pc:picChg>
      </pc:sldChg>
      <pc:sldChg chg="addSp modSp add mod modTransition">
        <pc:chgData name="Zailda Prates Mendes Coirano" userId="420634d685e54929" providerId="LiveId" clId="{0CAA3F9C-C5BE-4AF5-A469-2FB7B372F6D5}" dt="2022-08-06T21:43:37.818" v="1858"/>
        <pc:sldMkLst>
          <pc:docMk/>
          <pc:sldMk cId="1249449154" sldId="266"/>
        </pc:sldMkLst>
        <pc:spChg chg="mod">
          <ac:chgData name="Zailda Prates Mendes Coirano" userId="420634d685e54929" providerId="LiveId" clId="{0CAA3F9C-C5BE-4AF5-A469-2FB7B372F6D5}" dt="2022-08-06T21:35:37.258" v="1716" actId="14100"/>
          <ac:spMkLst>
            <pc:docMk/>
            <pc:sldMk cId="1249449154" sldId="266"/>
            <ac:spMk id="2" creationId="{01AED6B8-6EA7-92C1-4D42-B3C8C5CD7198}"/>
          </ac:spMkLst>
        </pc:spChg>
        <pc:spChg chg="mod">
          <ac:chgData name="Zailda Prates Mendes Coirano" userId="420634d685e54929" providerId="LiveId" clId="{0CAA3F9C-C5BE-4AF5-A469-2FB7B372F6D5}" dt="2022-08-06T21:37:14.304" v="1820" actId="20577"/>
          <ac:spMkLst>
            <pc:docMk/>
            <pc:sldMk cId="1249449154" sldId="266"/>
            <ac:spMk id="3" creationId="{C788D942-DC3F-6A09-7E3A-F2F8DE510ACA}"/>
          </ac:spMkLst>
        </pc:spChg>
        <pc:spChg chg="mod">
          <ac:chgData name="Zailda Prates Mendes Coirano" userId="420634d685e54929" providerId="LiveId" clId="{0CAA3F9C-C5BE-4AF5-A469-2FB7B372F6D5}" dt="2022-08-06T21:36:40.709" v="1790" actId="1076"/>
          <ac:spMkLst>
            <pc:docMk/>
            <pc:sldMk cId="1249449154" sldId="266"/>
            <ac:spMk id="4" creationId="{6BD25A22-188B-87F2-C0C4-977700CD17CC}"/>
          </ac:spMkLst>
        </pc:spChg>
        <pc:spChg chg="mod">
          <ac:chgData name="Zailda Prates Mendes Coirano" userId="420634d685e54929" providerId="LiveId" clId="{0CAA3F9C-C5BE-4AF5-A469-2FB7B372F6D5}" dt="2022-08-06T21:36:45.160" v="1794" actId="20577"/>
          <ac:spMkLst>
            <pc:docMk/>
            <pc:sldMk cId="1249449154" sldId="266"/>
            <ac:spMk id="5" creationId="{E7063B73-B1C2-389A-6B86-8F0564631BF5}"/>
          </ac:spMkLst>
        </pc:spChg>
        <pc:spChg chg="mod">
          <ac:chgData name="Zailda Prates Mendes Coirano" userId="420634d685e54929" providerId="LiveId" clId="{0CAA3F9C-C5BE-4AF5-A469-2FB7B372F6D5}" dt="2022-08-06T21:36:54.320" v="1804" actId="20577"/>
          <ac:spMkLst>
            <pc:docMk/>
            <pc:sldMk cId="1249449154" sldId="266"/>
            <ac:spMk id="6" creationId="{6628FA39-D682-CF0E-8F1B-1FB492D02B0C}"/>
          </ac:spMkLst>
        </pc:spChg>
        <pc:spChg chg="mod">
          <ac:chgData name="Zailda Prates Mendes Coirano" userId="420634d685e54929" providerId="LiveId" clId="{0CAA3F9C-C5BE-4AF5-A469-2FB7B372F6D5}" dt="2022-08-06T21:40:09.900" v="1831" actId="313"/>
          <ac:spMkLst>
            <pc:docMk/>
            <pc:sldMk cId="1249449154" sldId="266"/>
            <ac:spMk id="7" creationId="{2E98E680-E2CD-7A34-CF88-0B41A07D925F}"/>
          </ac:spMkLst>
        </pc:spChg>
        <pc:spChg chg="mod">
          <ac:chgData name="Zailda Prates Mendes Coirano" userId="420634d685e54929" providerId="LiveId" clId="{0CAA3F9C-C5BE-4AF5-A469-2FB7B372F6D5}" dt="2022-08-06T21:37:19.584" v="1823" actId="20577"/>
          <ac:spMkLst>
            <pc:docMk/>
            <pc:sldMk cId="1249449154" sldId="266"/>
            <ac:spMk id="8" creationId="{5594E3B9-EAD3-37D8-747C-20EE2FAE449B}"/>
          </ac:spMkLst>
        </pc:spChg>
        <pc:picChg chg="add mod">
          <ac:chgData name="Zailda Prates Mendes Coirano" userId="420634d685e54929" providerId="LiveId" clId="{0CAA3F9C-C5BE-4AF5-A469-2FB7B372F6D5}" dt="2022-08-06T21:43:14.855" v="1853"/>
          <ac:picMkLst>
            <pc:docMk/>
            <pc:sldMk cId="1249449154" sldId="266"/>
            <ac:picMk id="10" creationId="{59757EEC-C379-774B-FA03-473CB6A671BA}"/>
          </ac:picMkLst>
        </pc:picChg>
        <pc:picChg chg="add mod">
          <ac:chgData name="Zailda Prates Mendes Coirano" userId="420634d685e54929" providerId="LiveId" clId="{0CAA3F9C-C5BE-4AF5-A469-2FB7B372F6D5}" dt="2022-08-06T21:43:21.343" v="1856" actId="1076"/>
          <ac:picMkLst>
            <pc:docMk/>
            <pc:sldMk cId="1249449154" sldId="266"/>
            <ac:picMk id="11" creationId="{7D02E238-5583-3F62-50D6-C1813CEDFC5F}"/>
          </ac:picMkLst>
        </pc:picChg>
      </pc:sldChg>
      <pc:sldMasterChg chg="modTransition setBg modSldLayout">
        <pc:chgData name="Zailda Prates Mendes Coirano" userId="420634d685e54929" providerId="LiveId" clId="{0CAA3F9C-C5BE-4AF5-A469-2FB7B372F6D5}" dt="2022-08-06T21:43:37.818" v="1858"/>
        <pc:sldMasterMkLst>
          <pc:docMk/>
          <pc:sldMasterMk cId="876414773" sldId="2147483648"/>
        </pc:sldMasterMkLst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142290980" sldId="2147483649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2653099796" sldId="2147483650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3867305420" sldId="2147483651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2587992928" sldId="2147483652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2240777287" sldId="2147483653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2319523966" sldId="2147483654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2016145354" sldId="2147483655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3961216895" sldId="2147483656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3415760180" sldId="2147483657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2636743059" sldId="2147483658"/>
          </pc:sldLayoutMkLst>
        </pc:sldLayoutChg>
        <pc:sldLayoutChg chg="modTransition setBg">
          <pc:chgData name="Zailda Prates Mendes Coirano" userId="420634d685e54929" providerId="LiveId" clId="{0CAA3F9C-C5BE-4AF5-A469-2FB7B372F6D5}" dt="2022-08-06T21:43:37.818" v="1858"/>
          <pc:sldLayoutMkLst>
            <pc:docMk/>
            <pc:sldMasterMk cId="876414773" sldId="2147483648"/>
            <pc:sldLayoutMk cId="373061021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2239C-D66D-CC1F-5819-3CF6A8209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091BCE-CAFC-66A0-5090-F20E0FB94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FA9C90-3BF9-5AF6-D71F-80FBED35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F8B43B-E650-D29C-921D-CE0701D55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32AD87-403E-E2D6-18B9-7B8065466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9098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55224C-9279-7C53-65F6-FA62FB96C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E35D11-18CA-9E87-3788-318CBB879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D79D91-124D-F91E-42AE-751A1633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29F8D3-5F1D-3290-BED6-9F50DECF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3F53F5-93E4-0D43-D9F5-C1EB539F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743059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DB5200-0C5A-F84F-8E2B-4E11AFAAE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D1C9CD9-E448-467A-6B1A-7E7C5848C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E48E96-5BD0-44C7-22B3-D837BC6E0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127858-5BEB-6A77-B73D-4416C9677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48BAA5-D516-D185-A233-AB43199DB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61021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1FF59-65E3-3206-9938-264AD341E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FACB4D-5FBA-DC4A-0E71-D01A4CCB4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5224F5-0050-EE6B-04AC-EF613F5F9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27C8FB-A4A2-75CA-5CA1-AEF946F8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FDC6B2-5151-66F4-16A7-0B6A9BA9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3099796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CC12AF-F43E-4893-7A94-1844C682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561439-E2C8-FD26-2950-94E654382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40B74E-2779-734C-BC37-906F6BB0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010B12-D0C5-55E3-FAED-D0A80516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B644AA-4013-F420-B376-6C5D8BC6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305420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AFA81-0B03-095C-2D7E-40F5CCEB2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3CB7B1-4580-4BC1-A170-746F55BEE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5DA240D-68C0-5576-1416-05E452451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08F562-BACF-C25A-476B-21959E367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5929BB-1A7F-8F24-3E99-7758FF03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5F73EFE-CA31-484E-BB81-FC59D6E03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992928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7193D-645F-8850-68CB-8BB145B0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9245E9-4963-D531-344F-7538FFF7F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2BF2406-9840-01A3-7399-F27B8A610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A474844-1CF3-4F52-5B18-AF2A8B52E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A8A9C5-B79E-D4F1-92F0-F781602C8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F858AAA-812F-0DFA-8EE9-C8E9A275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EDE50AD-3329-30A4-9009-34057570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0E949B4-C035-D1C5-83F9-155A7FCA6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777287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637C4-BFED-08D7-5AD9-33A9F75D2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53F7BF9-3495-6493-7F95-4B72004B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899CD95-9138-3110-EE66-BBA7835EF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6171E53-E5D0-181A-2284-270D1827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523966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C3E4450-8809-8F01-B46B-2F50F64DE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93D306A-3A67-6BDA-DB05-26D628BA0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E4FA061-0B21-2787-E297-405BB837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145354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7BC49-D2F2-B56D-A191-49178BFBD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E09497-E8DC-3816-CFC0-E33EF7586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F36C68-5681-215F-51CB-2CC6E5E0C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97FB7D1-B00F-EF75-E2FF-982783B73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17EC7D-320C-7A18-CFE7-BAC272577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5FD4619-B121-6F57-3EA5-8F8D2962F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216895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FF53C6-49E0-EAA5-75C7-6E0394D74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5796AEB-8EF1-9C11-FF3E-BBBBE1268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C83178-6520-F016-18F4-B0A8DE21A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8380AF-3EC6-08BF-176A-A8E92068B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8C326E-691C-F580-7B6D-67277938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CA81FE-D61C-5BE7-BE5E-647C071F4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5760180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DCA612B-E921-A10B-D8D0-02D8741A8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6268B9-C026-2259-FAFF-A30D7DF40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48C4CE-0517-9791-5858-9E25AACD1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BFF53-0065-4D68-8B91-03AF8B364242}" type="datetimeFigureOut">
              <a:rPr lang="pt-BR" smtClean="0"/>
              <a:t>06/08/2022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CDAEF0-BE3E-2F0D-A162-AA0CDC112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9BB4E6-1DA0-1091-B28F-94C5DC383A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A8D27-6E88-4D85-8207-3DAFF80F55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41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Agrupar 20">
            <a:extLst>
              <a:ext uri="{FF2B5EF4-FFF2-40B4-BE49-F238E27FC236}">
                <a16:creationId xmlns:a16="http://schemas.microsoft.com/office/drawing/2014/main" id="{5049154D-241E-B441-BA70-B700BA67A043}"/>
              </a:ext>
            </a:extLst>
          </p:cNvPr>
          <p:cNvGrpSpPr/>
          <p:nvPr/>
        </p:nvGrpSpPr>
        <p:grpSpPr>
          <a:xfrm>
            <a:off x="570370" y="157405"/>
            <a:ext cx="10981448" cy="6543191"/>
            <a:chOff x="570370" y="157405"/>
            <a:chExt cx="10981448" cy="6543191"/>
          </a:xfrm>
        </p:grpSpPr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id="{3B1B2469-62D7-5750-5417-7900AEF02C45}"/>
                </a:ext>
              </a:extLst>
            </p:cNvPr>
            <p:cNvGrpSpPr/>
            <p:nvPr/>
          </p:nvGrpSpPr>
          <p:grpSpPr>
            <a:xfrm>
              <a:off x="570370" y="157405"/>
              <a:ext cx="10981448" cy="6543191"/>
              <a:chOff x="570370" y="157405"/>
              <a:chExt cx="10981448" cy="6543191"/>
            </a:xfrm>
          </p:grpSpPr>
          <p:grpSp>
            <p:nvGrpSpPr>
              <p:cNvPr id="17" name="Agrupar 16">
                <a:extLst>
                  <a:ext uri="{FF2B5EF4-FFF2-40B4-BE49-F238E27FC236}">
                    <a16:creationId xmlns:a16="http://schemas.microsoft.com/office/drawing/2014/main" id="{8A19AC06-9C73-1F62-010C-020AD4D984F1}"/>
                  </a:ext>
                </a:extLst>
              </p:cNvPr>
              <p:cNvGrpSpPr/>
              <p:nvPr/>
            </p:nvGrpSpPr>
            <p:grpSpPr>
              <a:xfrm>
                <a:off x="640183" y="157405"/>
                <a:ext cx="10911635" cy="6543191"/>
                <a:chOff x="640183" y="199530"/>
                <a:chExt cx="10911635" cy="6543191"/>
              </a:xfrm>
            </p:grpSpPr>
            <p:grpSp>
              <p:nvGrpSpPr>
                <p:cNvPr id="10" name="Agrupar 9">
                  <a:extLst>
                    <a:ext uri="{FF2B5EF4-FFF2-40B4-BE49-F238E27FC236}">
                      <a16:creationId xmlns:a16="http://schemas.microsoft.com/office/drawing/2014/main" id="{1E56EBC1-2660-8BC3-3393-1967F8151F54}"/>
                    </a:ext>
                  </a:extLst>
                </p:cNvPr>
                <p:cNvGrpSpPr/>
                <p:nvPr/>
              </p:nvGrpSpPr>
              <p:grpSpPr>
                <a:xfrm>
                  <a:off x="2382153" y="230452"/>
                  <a:ext cx="7427693" cy="1941744"/>
                  <a:chOff x="1984320" y="97723"/>
                  <a:chExt cx="7427693" cy="1941744"/>
                </a:xfrm>
              </p:grpSpPr>
              <p:pic>
                <p:nvPicPr>
                  <p:cNvPr id="6" name="Imagem 5" descr="Uma imagem contendo Logotipo&#10;&#10;Descrição gerada automaticamente">
                    <a:extLst>
                      <a:ext uri="{FF2B5EF4-FFF2-40B4-BE49-F238E27FC236}">
                        <a16:creationId xmlns:a16="http://schemas.microsoft.com/office/drawing/2014/main" id="{793C5F40-D3AA-3441-C147-064A0EF6097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277757" y="97723"/>
                    <a:ext cx="2134256" cy="1813892"/>
                  </a:xfrm>
                  <a:prstGeom prst="rect">
                    <a:avLst/>
                  </a:prstGeom>
                </p:spPr>
              </p:pic>
              <p:sp>
                <p:nvSpPr>
                  <p:cNvPr id="7" name="Retângulo 6">
                    <a:extLst>
                      <a:ext uri="{FF2B5EF4-FFF2-40B4-BE49-F238E27FC236}">
                        <a16:creationId xmlns:a16="http://schemas.microsoft.com/office/drawing/2014/main" id="{20F16FF9-598E-D622-D9C2-00C191E63691}"/>
                      </a:ext>
                    </a:extLst>
                  </p:cNvPr>
                  <p:cNvSpPr/>
                  <p:nvPr/>
                </p:nvSpPr>
                <p:spPr>
                  <a:xfrm>
                    <a:off x="1984320" y="716028"/>
                    <a:ext cx="5293437" cy="1323439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>
                    <a:spAutoFit/>
                    <a:scene3d>
                      <a:camera prst="orthographicFront"/>
                      <a:lightRig rig="soft" dir="t">
                        <a:rot lat="0" lon="0" rev="15600000"/>
                      </a:lightRig>
                    </a:scene3d>
                    <a:sp3d extrusionH="57150" prstMaterial="softEdge">
                      <a:bevelT w="25400" h="38100"/>
                    </a:sp3d>
                  </a:bodyPr>
                  <a:lstStyle/>
                  <a:p>
                    <a:pPr algn="ctr"/>
                    <a:r>
                      <a:rPr lang="pt-BR" sz="8000" b="1" cap="none" spc="0" dirty="0">
                        <a:ln w="38100">
                          <a:solidFill>
                            <a:srgbClr val="FFFFFF"/>
                          </a:solidFill>
                        </a:ln>
                        <a:solidFill>
                          <a:srgbClr val="F99605"/>
                        </a:solidFill>
                        <a:effectLst/>
                        <a:latin typeface="Bauhaus 93" panose="04030905020B02020C02" pitchFamily="82" charset="0"/>
                        <a:cs typeface="Aharoni" panose="02010803020104030203" pitchFamily="2" charset="-79"/>
                      </a:rPr>
                      <a:t>The </a:t>
                    </a:r>
                    <a:r>
                      <a:rPr lang="pt-BR" sz="8000" b="1" cap="none" spc="0" dirty="0" err="1">
                        <a:ln w="38100">
                          <a:solidFill>
                            <a:srgbClr val="FFFFFF"/>
                          </a:solidFill>
                        </a:ln>
                        <a:solidFill>
                          <a:srgbClr val="F99605"/>
                        </a:solidFill>
                        <a:effectLst/>
                        <a:latin typeface="Bauhaus 93" panose="04030905020B02020C02" pitchFamily="82" charset="0"/>
                        <a:cs typeface="Aharoni" panose="02010803020104030203" pitchFamily="2" charset="-79"/>
                      </a:rPr>
                      <a:t>Verb</a:t>
                    </a:r>
                    <a:r>
                      <a:rPr lang="pt-BR" sz="8000" b="1" cap="none" spc="0" dirty="0">
                        <a:ln w="38100">
                          <a:solidFill>
                            <a:srgbClr val="FFFFFF"/>
                          </a:solidFill>
                        </a:ln>
                        <a:solidFill>
                          <a:srgbClr val="F99605"/>
                        </a:solidFill>
                        <a:effectLst/>
                        <a:latin typeface="Bauhaus 93" panose="04030905020B02020C02" pitchFamily="82" charset="0"/>
                        <a:cs typeface="Aharoni" panose="02010803020104030203" pitchFamily="2" charset="-79"/>
                      </a:rPr>
                      <a:t> </a:t>
                    </a:r>
                    <a:r>
                      <a:rPr lang="pt-BR" sz="8000" b="1" cap="none" spc="0" dirty="0" err="1">
                        <a:ln w="38100">
                          <a:solidFill>
                            <a:srgbClr val="FFFFFF"/>
                          </a:solidFill>
                        </a:ln>
                        <a:solidFill>
                          <a:srgbClr val="F99605"/>
                        </a:solidFill>
                        <a:effectLst/>
                        <a:latin typeface="Bauhaus 93" panose="04030905020B02020C02" pitchFamily="82" charset="0"/>
                        <a:cs typeface="Aharoni" panose="02010803020104030203" pitchFamily="2" charset="-79"/>
                      </a:rPr>
                      <a:t>to</a:t>
                    </a:r>
                    <a:endParaRPr lang="pt-BR" sz="8000" b="1" cap="none" spc="0" dirty="0">
                      <a:ln w="38100">
                        <a:solidFill>
                          <a:srgbClr val="FFFFFF"/>
                        </a:solidFill>
                      </a:ln>
                      <a:solidFill>
                        <a:srgbClr val="F99605"/>
                      </a:solidFill>
                      <a:effectLst/>
                      <a:latin typeface="Bauhaus 93" panose="04030905020B02020C02" pitchFamily="82" charset="0"/>
                      <a:cs typeface="Aharoni" panose="02010803020104030203" pitchFamily="2" charset="-79"/>
                    </a:endParaRPr>
                  </a:p>
                </p:txBody>
              </p:sp>
            </p:grpSp>
            <p:grpSp>
              <p:nvGrpSpPr>
                <p:cNvPr id="15" name="Agrupar 14">
                  <a:extLst>
                    <a:ext uri="{FF2B5EF4-FFF2-40B4-BE49-F238E27FC236}">
                      <a16:creationId xmlns:a16="http://schemas.microsoft.com/office/drawing/2014/main" id="{E2F89636-E5F8-BCBF-2546-4568A7D4B62E}"/>
                    </a:ext>
                  </a:extLst>
                </p:cNvPr>
                <p:cNvGrpSpPr/>
                <p:nvPr/>
              </p:nvGrpSpPr>
              <p:grpSpPr>
                <a:xfrm>
                  <a:off x="723317" y="2002208"/>
                  <a:ext cx="10745367" cy="4740513"/>
                  <a:chOff x="1078155" y="2112570"/>
                  <a:chExt cx="10745367" cy="4740513"/>
                </a:xfrm>
              </p:grpSpPr>
              <p:grpSp>
                <p:nvGrpSpPr>
                  <p:cNvPr id="12" name="Agrupar 11">
                    <a:extLst>
                      <a:ext uri="{FF2B5EF4-FFF2-40B4-BE49-F238E27FC236}">
                        <a16:creationId xmlns:a16="http://schemas.microsoft.com/office/drawing/2014/main" id="{7B51DEF0-4B73-EBEF-5C87-2CB2770D392C}"/>
                      </a:ext>
                    </a:extLst>
                  </p:cNvPr>
                  <p:cNvGrpSpPr/>
                  <p:nvPr/>
                </p:nvGrpSpPr>
                <p:grpSpPr>
                  <a:xfrm>
                    <a:off x="1078155" y="2219425"/>
                    <a:ext cx="3950717" cy="3048000"/>
                    <a:chOff x="246335" y="2270236"/>
                    <a:chExt cx="3950717" cy="3048000"/>
                  </a:xfrm>
                </p:grpSpPr>
                <p:pic>
                  <p:nvPicPr>
                    <p:cNvPr id="1028" name="Picture 4" descr="Bee PNG Images - FreeIconsPNG">
                      <a:extLst>
                        <a:ext uri="{FF2B5EF4-FFF2-40B4-BE49-F238E27FC236}">
                          <a16:creationId xmlns:a16="http://schemas.microsoft.com/office/drawing/2014/main" id="{3F012B28-9519-8FB1-C5A7-B0902EADEF97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46335" y="2270236"/>
                      <a:ext cx="3048000" cy="304800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sp>
                  <p:nvSpPr>
                    <p:cNvPr id="8" name="CaixaDeTexto 7">
                      <a:extLst>
                        <a:ext uri="{FF2B5EF4-FFF2-40B4-BE49-F238E27FC236}">
                          <a16:creationId xmlns:a16="http://schemas.microsoft.com/office/drawing/2014/main" id="{FAFC1AB2-6ADF-1CAC-A061-2A62694CDB7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64969" y="3773214"/>
                      <a:ext cx="3132083" cy="83099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pt-BR" sz="4800" b="1" dirty="0" err="1">
                          <a:ln w="19050">
                            <a:solidFill>
                              <a:schemeClr val="tx1"/>
                            </a:solidFill>
                          </a:ln>
                          <a:solidFill>
                            <a:srgbClr val="F99605"/>
                          </a:solidFill>
                          <a:latin typeface="Comic Sans MS" panose="030F0702030302020204" pitchFamily="66" charset="0"/>
                        </a:rPr>
                        <a:t>am</a:t>
                      </a:r>
                      <a:endParaRPr lang="pt-BR" sz="4800" b="1" dirty="0">
                        <a:ln w="19050">
                          <a:solidFill>
                            <a:schemeClr val="tx1"/>
                          </a:solidFill>
                        </a:ln>
                        <a:solidFill>
                          <a:srgbClr val="F99605"/>
                        </a:solidFill>
                        <a:latin typeface="Comic Sans MS" panose="030F0702030302020204" pitchFamily="66" charset="0"/>
                      </a:endParaRPr>
                    </a:p>
                  </p:txBody>
                </p:sp>
              </p:grpSp>
              <p:grpSp>
                <p:nvGrpSpPr>
                  <p:cNvPr id="13" name="Agrupar 12">
                    <a:extLst>
                      <a:ext uri="{FF2B5EF4-FFF2-40B4-BE49-F238E27FC236}">
                        <a16:creationId xmlns:a16="http://schemas.microsoft.com/office/drawing/2014/main" id="{74A3B9E5-88B6-6734-AEBE-3114C689D2DB}"/>
                      </a:ext>
                    </a:extLst>
                  </p:cNvPr>
                  <p:cNvGrpSpPr/>
                  <p:nvPr/>
                </p:nvGrpSpPr>
                <p:grpSpPr>
                  <a:xfrm>
                    <a:off x="7944544" y="2112570"/>
                    <a:ext cx="3878978" cy="2513746"/>
                    <a:chOff x="8231852" y="2172127"/>
                    <a:chExt cx="3878978" cy="2513746"/>
                  </a:xfrm>
                </p:grpSpPr>
                <p:pic>
                  <p:nvPicPr>
                    <p:cNvPr id="1030" name="Picture 6" descr="Bee Png Clipart (16 Image) Download Vector">
                      <a:extLst>
                        <a:ext uri="{FF2B5EF4-FFF2-40B4-BE49-F238E27FC236}">
                          <a16:creationId xmlns:a16="http://schemas.microsoft.com/office/drawing/2014/main" id="{38802B56-D243-B79F-04A7-2E6EF89812E5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231852" y="2172127"/>
                      <a:ext cx="3530542" cy="2513746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sp>
                  <p:nvSpPr>
                    <p:cNvPr id="9" name="CaixaDeTexto 8">
                      <a:extLst>
                        <a:ext uri="{FF2B5EF4-FFF2-40B4-BE49-F238E27FC236}">
                          <a16:creationId xmlns:a16="http://schemas.microsoft.com/office/drawing/2014/main" id="{B2CBF8A1-7555-A27A-11FD-2ED405DC812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078203" y="2262351"/>
                      <a:ext cx="2032627" cy="83099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pt-BR" sz="4800" b="1" dirty="0" err="1">
                          <a:ln w="19050">
                            <a:solidFill>
                              <a:schemeClr val="tx1"/>
                            </a:solidFill>
                          </a:ln>
                          <a:solidFill>
                            <a:srgbClr val="F99605"/>
                          </a:solidFill>
                          <a:latin typeface="Comic Sans MS" panose="030F0702030302020204" pitchFamily="66" charset="0"/>
                        </a:rPr>
                        <a:t>is</a:t>
                      </a:r>
                      <a:endParaRPr lang="pt-BR" sz="4800" b="1" dirty="0">
                        <a:ln w="19050">
                          <a:solidFill>
                            <a:schemeClr val="tx1"/>
                          </a:solidFill>
                        </a:ln>
                        <a:solidFill>
                          <a:srgbClr val="F99605"/>
                        </a:solidFill>
                        <a:latin typeface="Comic Sans MS" panose="030F0702030302020204" pitchFamily="66" charset="0"/>
                      </a:endParaRPr>
                    </a:p>
                  </p:txBody>
                </p:sp>
              </p:grpSp>
              <p:grpSp>
                <p:nvGrpSpPr>
                  <p:cNvPr id="14" name="Agrupar 13">
                    <a:extLst>
                      <a:ext uri="{FF2B5EF4-FFF2-40B4-BE49-F238E27FC236}">
                        <a16:creationId xmlns:a16="http://schemas.microsoft.com/office/drawing/2014/main" id="{68567F99-7C91-6661-69C5-C8492BDFA43A}"/>
                      </a:ext>
                    </a:extLst>
                  </p:cNvPr>
                  <p:cNvGrpSpPr/>
                  <p:nvPr/>
                </p:nvGrpSpPr>
                <p:grpSpPr>
                  <a:xfrm>
                    <a:off x="3243692" y="2353348"/>
                    <a:ext cx="5457628" cy="4499735"/>
                    <a:chOff x="3234276" y="1938844"/>
                    <a:chExt cx="5457628" cy="4499735"/>
                  </a:xfrm>
                </p:grpSpPr>
                <p:pic>
                  <p:nvPicPr>
                    <p:cNvPr id="1032" name="Picture 8" descr="Transparent Honey Bee Png - Honey Bee Png Cartoon, Png Download - kindpng">
                      <a:extLst>
                        <a:ext uri="{FF2B5EF4-FFF2-40B4-BE49-F238E27FC236}">
                          <a16:creationId xmlns:a16="http://schemas.microsoft.com/office/drawing/2014/main" id="{D82FC45C-98EF-8D2C-01A5-D3AD3FBED51B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 cstate="email">
                      <a:clrChange>
                        <a:clrFrom>
                          <a:srgbClr val="F7F7F7"/>
                        </a:clrFrom>
                        <a:clrTo>
                          <a:srgbClr val="F7F7F7">
                            <a:alpha val="0"/>
                          </a:srgbClr>
                        </a:clrTo>
                      </a:clrChang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234276" y="1938844"/>
                      <a:ext cx="5293438" cy="4499735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sp>
                  <p:nvSpPr>
                    <p:cNvPr id="11" name="CaixaDeTexto 10">
                      <a:extLst>
                        <a:ext uri="{FF2B5EF4-FFF2-40B4-BE49-F238E27FC236}">
                          <a16:creationId xmlns:a16="http://schemas.microsoft.com/office/drawing/2014/main" id="{B88D9140-AA69-2CA0-9719-35FF4F29AE8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659277" y="4818534"/>
                      <a:ext cx="2032627" cy="83099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pt-BR" sz="4800" b="1" dirty="0">
                          <a:ln w="19050">
                            <a:solidFill>
                              <a:schemeClr val="tx1"/>
                            </a:solidFill>
                          </a:ln>
                          <a:solidFill>
                            <a:srgbClr val="F99605"/>
                          </a:solidFill>
                          <a:latin typeface="Comic Sans MS" panose="030F0702030302020204" pitchFamily="66" charset="0"/>
                        </a:rPr>
                        <a:t>are</a:t>
                      </a:r>
                    </a:p>
                  </p:txBody>
                </p:sp>
              </p:grpSp>
            </p:grpSp>
            <p:sp>
              <p:nvSpPr>
                <p:cNvPr id="16" name="Retângulo 15">
                  <a:extLst>
                    <a:ext uri="{FF2B5EF4-FFF2-40B4-BE49-F238E27FC236}">
                      <a16:creationId xmlns:a16="http://schemas.microsoft.com/office/drawing/2014/main" id="{BF20A339-A1D9-2A3F-FCDF-EDC8DA677119}"/>
                    </a:ext>
                  </a:extLst>
                </p:cNvPr>
                <p:cNvSpPr/>
                <p:nvPr/>
              </p:nvSpPr>
              <p:spPr>
                <a:xfrm>
                  <a:off x="640183" y="199530"/>
                  <a:ext cx="10911635" cy="6458941"/>
                </a:xfrm>
                <a:prstGeom prst="rect">
                  <a:avLst/>
                </a:prstGeom>
                <a:noFill/>
                <a:ln w="38100">
                  <a:solidFill>
                    <a:srgbClr val="C00000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pic>
            <p:nvPicPr>
              <p:cNvPr id="1034" name="Picture 10" descr="bees #hive #honey - Clip Art Bee Hive, HD Png Download - kindpng">
                <a:extLst>
                  <a:ext uri="{FF2B5EF4-FFF2-40B4-BE49-F238E27FC236}">
                    <a16:creationId xmlns:a16="http://schemas.microsoft.com/office/drawing/2014/main" id="{28A8AF0E-6560-D080-19D8-06E1E718061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email">
                <a:clrChange>
                  <a:clrFrom>
                    <a:srgbClr val="F7F7F7"/>
                  </a:clrFrom>
                  <a:clrTo>
                    <a:srgbClr val="F7F7F7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0370" y="195600"/>
                <a:ext cx="2306036" cy="22497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36" name="Picture 12" descr="81 Free Clipart Bee Illustrations &amp; Clip Art - iStock">
              <a:extLst>
                <a:ext uri="{FF2B5EF4-FFF2-40B4-BE49-F238E27FC236}">
                  <a16:creationId xmlns:a16="http://schemas.microsoft.com/office/drawing/2014/main" id="{E690FFDB-73A2-43D0-6D67-2C5301FADF7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303146" y="4796463"/>
              <a:ext cx="1835248" cy="144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2" descr="81 Free Clipart Bee Illustrations &amp; Clip Art - iStock">
              <a:extLst>
                <a:ext uri="{FF2B5EF4-FFF2-40B4-BE49-F238E27FC236}">
                  <a16:creationId xmlns:a16="http://schemas.microsoft.com/office/drawing/2014/main" id="{CF79FC0E-8EDD-C0A1-5EBE-63383B3057F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646649" y="4961707"/>
              <a:ext cx="1835248" cy="144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2" descr="81 Free Clipart Bee Illustrations &amp; Clip Art - iStock">
              <a:extLst>
                <a:ext uri="{FF2B5EF4-FFF2-40B4-BE49-F238E27FC236}">
                  <a16:creationId xmlns:a16="http://schemas.microsoft.com/office/drawing/2014/main" id="{E3FC7837-759B-C798-DACE-530C2C2C828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570206" y="439868"/>
              <a:ext cx="1835248" cy="144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74310043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1AED6B8-6EA7-92C1-4D42-B3C8C5CD7198}"/>
              </a:ext>
            </a:extLst>
          </p:cNvPr>
          <p:cNvSpPr/>
          <p:nvPr/>
        </p:nvSpPr>
        <p:spPr>
          <a:xfrm>
            <a:off x="283779" y="1408296"/>
            <a:ext cx="4284280" cy="3878986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88D942-DC3F-6A09-7E3A-F2F8DE510ACA}"/>
              </a:ext>
            </a:extLst>
          </p:cNvPr>
          <p:cNvSpPr txBox="1"/>
          <p:nvPr/>
        </p:nvSpPr>
        <p:spPr>
          <a:xfrm>
            <a:off x="4884683" y="1255408"/>
            <a:ext cx="66530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Comic Sans MS" panose="030F0702030302020204" pitchFamily="66" charset="0"/>
              </a:rPr>
              <a:t>Complete:</a:t>
            </a:r>
          </a:p>
          <a:p>
            <a:pPr algn="just"/>
            <a:endParaRPr lang="en-US" sz="3200" dirty="0">
              <a:latin typeface="Comic Sans MS" panose="030F0702030302020204" pitchFamily="66" charset="0"/>
            </a:endParaRP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I  _______ Ms. Young.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I _______ American.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I _______ from the U.S.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I _______ at home.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_____ I your teacher?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- No, you_________.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BD25A22-188B-87F2-C0C4-977700CD17CC}"/>
              </a:ext>
            </a:extLst>
          </p:cNvPr>
          <p:cNvSpPr txBox="1"/>
          <p:nvPr/>
        </p:nvSpPr>
        <p:spPr>
          <a:xfrm>
            <a:off x="6043449" y="2217214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am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063B73-B1C2-389A-6B86-8F0564631BF5}"/>
              </a:ext>
            </a:extLst>
          </p:cNvPr>
          <p:cNvSpPr txBox="1"/>
          <p:nvPr/>
        </p:nvSpPr>
        <p:spPr>
          <a:xfrm>
            <a:off x="5612524" y="2729476"/>
            <a:ext cx="1844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am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28FA39-D682-CF0E-8F1B-1FB492D02B0C}"/>
              </a:ext>
            </a:extLst>
          </p:cNvPr>
          <p:cNvSpPr txBox="1"/>
          <p:nvPr/>
        </p:nvSpPr>
        <p:spPr>
          <a:xfrm>
            <a:off x="6068408" y="3223561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am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E98E680-E2CD-7A34-CF88-0B41A07D925F}"/>
              </a:ext>
            </a:extLst>
          </p:cNvPr>
          <p:cNvSpPr txBox="1"/>
          <p:nvPr/>
        </p:nvSpPr>
        <p:spPr>
          <a:xfrm>
            <a:off x="5386882" y="3700425"/>
            <a:ext cx="1727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am not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594E3B9-EAD3-37D8-747C-20EE2FAE449B}"/>
              </a:ext>
            </a:extLst>
          </p:cNvPr>
          <p:cNvSpPr txBox="1"/>
          <p:nvPr/>
        </p:nvSpPr>
        <p:spPr>
          <a:xfrm>
            <a:off x="5117879" y="4176829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Am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7606CF-7FF8-8663-49F9-EAEF45FF6594}"/>
              </a:ext>
            </a:extLst>
          </p:cNvPr>
          <p:cNvSpPr txBox="1"/>
          <p:nvPr/>
        </p:nvSpPr>
        <p:spPr>
          <a:xfrm>
            <a:off x="7273160" y="4690348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aren’t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4FC749AC-E7C1-1D62-BCF7-A7C94510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79854" y="4636670"/>
            <a:ext cx="1976167" cy="22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Abeille Dessin Tube Funny Bee Clipart Abeja Png Png - Cute Honey Bee Cartoon  Transparent PNG - 490x650 - Free Download on NicePNG">
            <a:extLst>
              <a:ext uri="{FF2B5EF4-FFF2-40B4-BE49-F238E27FC236}">
                <a16:creationId xmlns:a16="http://schemas.microsoft.com/office/drawing/2014/main" id="{8DB2BF22-95E3-F014-DF95-68989537E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9725114" y="139777"/>
            <a:ext cx="2109535" cy="280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866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1AED6B8-6EA7-92C1-4D42-B3C8C5CD7198}"/>
              </a:ext>
            </a:extLst>
          </p:cNvPr>
          <p:cNvSpPr/>
          <p:nvPr/>
        </p:nvSpPr>
        <p:spPr>
          <a:xfrm>
            <a:off x="283779" y="851338"/>
            <a:ext cx="4284280" cy="5218386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88D942-DC3F-6A09-7E3A-F2F8DE510ACA}"/>
              </a:ext>
            </a:extLst>
          </p:cNvPr>
          <p:cNvSpPr txBox="1"/>
          <p:nvPr/>
        </p:nvSpPr>
        <p:spPr>
          <a:xfrm>
            <a:off x="4884683" y="1255408"/>
            <a:ext cx="66530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Comic Sans MS" panose="030F0702030302020204" pitchFamily="66" charset="0"/>
              </a:rPr>
              <a:t>Complete:</a:t>
            </a:r>
          </a:p>
          <a:p>
            <a:pPr algn="just"/>
            <a:endParaRPr lang="en-US" sz="3200" dirty="0">
              <a:latin typeface="Comic Sans MS" panose="030F0702030302020204" pitchFamily="66" charset="0"/>
            </a:endParaRP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They  _______ Ann and Beth.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They _______ sisters.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They _______ from the U.S.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They _______ Mexicans.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_____ they your friends?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- No, they _________.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BD25A22-188B-87F2-C0C4-977700CD17CC}"/>
              </a:ext>
            </a:extLst>
          </p:cNvPr>
          <p:cNvSpPr txBox="1"/>
          <p:nvPr/>
        </p:nvSpPr>
        <p:spPr>
          <a:xfrm>
            <a:off x="6499332" y="2235391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063B73-B1C2-389A-6B86-8F0564631BF5}"/>
              </a:ext>
            </a:extLst>
          </p:cNvPr>
          <p:cNvSpPr txBox="1"/>
          <p:nvPr/>
        </p:nvSpPr>
        <p:spPr>
          <a:xfrm>
            <a:off x="6499332" y="2713837"/>
            <a:ext cx="1844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28FA39-D682-CF0E-8F1B-1FB492D02B0C}"/>
              </a:ext>
            </a:extLst>
          </p:cNvPr>
          <p:cNvSpPr txBox="1"/>
          <p:nvPr/>
        </p:nvSpPr>
        <p:spPr>
          <a:xfrm>
            <a:off x="6563708" y="3221979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E98E680-E2CD-7A34-CF88-0B41A07D925F}"/>
              </a:ext>
            </a:extLst>
          </p:cNvPr>
          <p:cNvSpPr txBox="1"/>
          <p:nvPr/>
        </p:nvSpPr>
        <p:spPr>
          <a:xfrm>
            <a:off x="6247580" y="3700425"/>
            <a:ext cx="1727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aren’t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594E3B9-EAD3-37D8-747C-20EE2FAE449B}"/>
              </a:ext>
            </a:extLst>
          </p:cNvPr>
          <p:cNvSpPr txBox="1"/>
          <p:nvPr/>
        </p:nvSpPr>
        <p:spPr>
          <a:xfrm>
            <a:off x="5117879" y="4176829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7606CF-7FF8-8663-49F9-EAEF45FF6594}"/>
              </a:ext>
            </a:extLst>
          </p:cNvPr>
          <p:cNvSpPr txBox="1"/>
          <p:nvPr/>
        </p:nvSpPr>
        <p:spPr>
          <a:xfrm>
            <a:off x="7273160" y="4690348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aren’t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59757EEC-C379-774B-FA03-473CB6A67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79854" y="4636670"/>
            <a:ext cx="1976167" cy="22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Abeille Dessin Tube Funny Bee Clipart Abeja Png Png - Cute Honey Bee Cartoon  Transparent PNG - 490x650 - Free Download on NicePNG">
            <a:extLst>
              <a:ext uri="{FF2B5EF4-FFF2-40B4-BE49-F238E27FC236}">
                <a16:creationId xmlns:a16="http://schemas.microsoft.com/office/drawing/2014/main" id="{7D02E238-5583-3F62-50D6-C1813CEDF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10285567" y="93097"/>
            <a:ext cx="1906433" cy="253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4491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83A50AC-76A3-9D40-AECE-EDDB5670A174}"/>
              </a:ext>
            </a:extLst>
          </p:cNvPr>
          <p:cNvSpPr/>
          <p:nvPr/>
        </p:nvSpPr>
        <p:spPr>
          <a:xfrm>
            <a:off x="4150596" y="381790"/>
            <a:ext cx="389080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/>
                <a:latin typeface="Bauhaus 93" panose="04030905020B02020C02" pitchFamily="82" charset="0"/>
              </a:rPr>
              <a:t>Affirmative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8D3CA8E-F805-9DAD-C278-915F15D71BAB}"/>
              </a:ext>
            </a:extLst>
          </p:cNvPr>
          <p:cNvSpPr txBox="1"/>
          <p:nvPr/>
        </p:nvSpPr>
        <p:spPr>
          <a:xfrm>
            <a:off x="1907631" y="1407540"/>
            <a:ext cx="26055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I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am</a:t>
            </a:r>
            <a:r>
              <a:rPr lang="en-US" sz="3600" b="1" dirty="0">
                <a:latin typeface="Comic Sans MS" panose="030F0702030302020204" pitchFamily="66" charset="0"/>
              </a:rPr>
              <a:t> 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You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He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She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It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We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You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They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8D989F-C909-DE54-8B17-C60E97898C4A}"/>
              </a:ext>
            </a:extLst>
          </p:cNvPr>
          <p:cNvSpPr txBox="1"/>
          <p:nvPr/>
        </p:nvSpPr>
        <p:spPr>
          <a:xfrm>
            <a:off x="5749159" y="1407540"/>
            <a:ext cx="50502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I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am</a:t>
            </a:r>
            <a:r>
              <a:rPr lang="en-US" sz="3600" b="1" dirty="0">
                <a:latin typeface="Comic Sans MS" panose="030F0702030302020204" pitchFamily="66" charset="0"/>
              </a:rPr>
              <a:t> </a:t>
            </a:r>
            <a:r>
              <a:rPr lang="en-US" sz="3600" dirty="0">
                <a:latin typeface="Comic Sans MS" panose="030F0702030302020204" pitchFamily="66" charset="0"/>
              </a:rPr>
              <a:t>a person.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You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</a:t>
            </a:r>
            <a:r>
              <a:rPr lang="en-US" sz="3600" dirty="0">
                <a:latin typeface="Comic Sans MS" panose="030F0702030302020204" pitchFamily="66" charset="0"/>
              </a:rPr>
              <a:t>at school.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He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</a:t>
            </a:r>
            <a:r>
              <a:rPr lang="en-US" sz="3600" dirty="0">
                <a:latin typeface="Comic Sans MS" panose="030F0702030302020204" pitchFamily="66" charset="0"/>
              </a:rPr>
              <a:t>a boy.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She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</a:t>
            </a:r>
            <a:r>
              <a:rPr lang="en-US" sz="3600" dirty="0">
                <a:latin typeface="Comic Sans MS" panose="030F0702030302020204" pitchFamily="66" charset="0"/>
              </a:rPr>
              <a:t>a girl.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It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</a:t>
            </a:r>
            <a:r>
              <a:rPr lang="en-US" sz="3600" dirty="0">
                <a:latin typeface="Comic Sans MS" panose="030F0702030302020204" pitchFamily="66" charset="0"/>
              </a:rPr>
              <a:t>my dog.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We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</a:t>
            </a:r>
            <a:r>
              <a:rPr lang="en-US" sz="3600" dirty="0">
                <a:latin typeface="Comic Sans MS" panose="030F0702030302020204" pitchFamily="66" charset="0"/>
              </a:rPr>
              <a:t>friends.</a:t>
            </a:r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You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</a:t>
            </a:r>
            <a:r>
              <a:rPr lang="en-US" sz="3600" dirty="0">
                <a:latin typeface="Comic Sans MS" panose="030F0702030302020204" pitchFamily="66" charset="0"/>
              </a:rPr>
              <a:t>here.</a:t>
            </a:r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They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</a:t>
            </a:r>
            <a:r>
              <a:rPr lang="en-US" sz="3600" dirty="0">
                <a:latin typeface="Comic Sans MS" panose="030F0702030302020204" pitchFamily="66" charset="0"/>
              </a:rPr>
              <a:t>my parents.</a:t>
            </a:r>
          </a:p>
        </p:txBody>
      </p:sp>
      <p:pic>
        <p:nvPicPr>
          <p:cNvPr id="5" name="Picture 4" descr="Bee PNG Images - FreeIconsPNG">
            <a:extLst>
              <a:ext uri="{FF2B5EF4-FFF2-40B4-BE49-F238E27FC236}">
                <a16:creationId xmlns:a16="http://schemas.microsoft.com/office/drawing/2014/main" id="{03D7ED19-67A7-0675-238D-A8A0E4872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343696" y="1813034"/>
            <a:ext cx="2806262" cy="280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bees #hive #honey - Clip Art Bee Hive, HD Png Download - kindpng">
            <a:extLst>
              <a:ext uri="{FF2B5EF4-FFF2-40B4-BE49-F238E27FC236}">
                <a16:creationId xmlns:a16="http://schemas.microsoft.com/office/drawing/2014/main" id="{DF4B7306-B188-3B31-CA4A-87E0ECE8A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53542" y="0"/>
            <a:ext cx="2306036" cy="224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8196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83A50AC-76A3-9D40-AECE-EDDB5670A174}"/>
              </a:ext>
            </a:extLst>
          </p:cNvPr>
          <p:cNvSpPr/>
          <p:nvPr/>
        </p:nvSpPr>
        <p:spPr>
          <a:xfrm>
            <a:off x="4513676" y="381790"/>
            <a:ext cx="316464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/>
                <a:latin typeface="Bauhaus 93" panose="04030905020B02020C02" pitchFamily="82" charset="0"/>
              </a:rPr>
              <a:t>Negative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8D3CA8E-F805-9DAD-C278-915F15D71BAB}"/>
              </a:ext>
            </a:extLst>
          </p:cNvPr>
          <p:cNvSpPr txBox="1"/>
          <p:nvPr/>
        </p:nvSpPr>
        <p:spPr>
          <a:xfrm>
            <a:off x="1545021" y="1407540"/>
            <a:ext cx="31646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I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am not</a:t>
            </a:r>
            <a:r>
              <a:rPr lang="en-US" sz="3600" b="1" dirty="0">
                <a:latin typeface="Comic Sans MS" panose="030F0702030302020204" pitchFamily="66" charset="0"/>
              </a:rPr>
              <a:t> 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You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not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He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not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She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not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It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not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We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not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You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not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They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not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8D989F-C909-DE54-8B17-C60E97898C4A}"/>
              </a:ext>
            </a:extLst>
          </p:cNvPr>
          <p:cNvSpPr txBox="1"/>
          <p:nvPr/>
        </p:nvSpPr>
        <p:spPr>
          <a:xfrm>
            <a:off x="5749159" y="1407540"/>
            <a:ext cx="56966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I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am not</a:t>
            </a:r>
            <a:r>
              <a:rPr lang="en-US" sz="3600" b="1" dirty="0">
                <a:latin typeface="Comic Sans MS" panose="030F0702030302020204" pitchFamily="66" charset="0"/>
              </a:rPr>
              <a:t> </a:t>
            </a:r>
            <a:r>
              <a:rPr lang="en-US" sz="3600" dirty="0">
                <a:latin typeface="Comic Sans MS" panose="030F0702030302020204" pitchFamily="66" charset="0"/>
              </a:rPr>
              <a:t>American.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You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not </a:t>
            </a:r>
            <a:r>
              <a:rPr lang="en-US" sz="3600" dirty="0">
                <a:latin typeface="Comic Sans MS" panose="030F0702030302020204" pitchFamily="66" charset="0"/>
              </a:rPr>
              <a:t>at home.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He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not </a:t>
            </a:r>
            <a:r>
              <a:rPr lang="en-US" sz="3600" dirty="0">
                <a:latin typeface="Comic Sans MS" panose="030F0702030302020204" pitchFamily="66" charset="0"/>
              </a:rPr>
              <a:t>my brother.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She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not </a:t>
            </a:r>
            <a:r>
              <a:rPr lang="en-US" sz="3600" dirty="0">
                <a:latin typeface="Comic Sans MS" panose="030F0702030302020204" pitchFamily="66" charset="0"/>
              </a:rPr>
              <a:t>my sister.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It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not </a:t>
            </a:r>
            <a:r>
              <a:rPr lang="en-US" sz="3600" dirty="0">
                <a:latin typeface="Comic Sans MS" panose="030F0702030302020204" pitchFamily="66" charset="0"/>
              </a:rPr>
              <a:t>my cat.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We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not </a:t>
            </a:r>
            <a:r>
              <a:rPr lang="en-US" sz="3600" dirty="0">
                <a:latin typeface="Comic Sans MS" panose="030F0702030302020204" pitchFamily="66" charset="0"/>
              </a:rPr>
              <a:t>from here.</a:t>
            </a:r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You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not </a:t>
            </a:r>
            <a:r>
              <a:rPr lang="en-US" sz="3600" dirty="0">
                <a:latin typeface="Comic Sans MS" panose="030F0702030302020204" pitchFamily="66" charset="0"/>
              </a:rPr>
              <a:t>hungry.</a:t>
            </a:r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They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 not </a:t>
            </a:r>
            <a:r>
              <a:rPr lang="en-US" sz="3600" dirty="0">
                <a:latin typeface="Comic Sans MS" panose="030F0702030302020204" pitchFamily="66" charset="0"/>
              </a:rPr>
              <a:t>my friends.</a:t>
            </a:r>
          </a:p>
        </p:txBody>
      </p:sp>
      <p:pic>
        <p:nvPicPr>
          <p:cNvPr id="5" name="Picture 12" descr="81 Free Clipart Bee Illustrations &amp; Clip Art - iStock">
            <a:extLst>
              <a:ext uri="{FF2B5EF4-FFF2-40B4-BE49-F238E27FC236}">
                <a16:creationId xmlns:a16="http://schemas.microsoft.com/office/drawing/2014/main" id="{2BA9D6E7-A3A6-0445-A413-93331A862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86015" y="381790"/>
            <a:ext cx="1835248" cy="144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81 Free Clipart Bee Illustrations &amp; Clip Art - iStock">
            <a:extLst>
              <a:ext uri="{FF2B5EF4-FFF2-40B4-BE49-F238E27FC236}">
                <a16:creationId xmlns:a16="http://schemas.microsoft.com/office/drawing/2014/main" id="{F433309A-2AED-4664-1832-139AF0D68A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653" y="5450460"/>
            <a:ext cx="1835248" cy="144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CFF0A19-82BA-1F32-5A2B-6E16B382B219}"/>
              </a:ext>
            </a:extLst>
          </p:cNvPr>
          <p:cNvSpPr txBox="1"/>
          <p:nvPr/>
        </p:nvSpPr>
        <p:spPr>
          <a:xfrm>
            <a:off x="1864312" y="5979153"/>
            <a:ext cx="8463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not = isn’t   /   are not = aren’t</a:t>
            </a:r>
            <a:r>
              <a:rPr lang="en-US" sz="3600" b="1" dirty="0">
                <a:latin typeface="Comic Sans MS" panose="030F0702030302020204" pitchFamily="66" charset="0"/>
              </a:rPr>
              <a:t>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9315580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83A50AC-76A3-9D40-AECE-EDDB5670A174}"/>
              </a:ext>
            </a:extLst>
          </p:cNvPr>
          <p:cNvSpPr/>
          <p:nvPr/>
        </p:nvSpPr>
        <p:spPr>
          <a:xfrm>
            <a:off x="3813967" y="381790"/>
            <a:ext cx="456407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latin typeface="Bauhaus 93" panose="04030905020B02020C02" pitchFamily="82" charset="0"/>
              </a:rPr>
              <a:t>Interro</a:t>
            </a:r>
            <a:r>
              <a:rPr lang="en-US" sz="6000" b="1" cap="none" spc="0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/>
                <a:latin typeface="Bauhaus 93" panose="04030905020B02020C02" pitchFamily="82" charset="0"/>
              </a:rPr>
              <a:t>gative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8D3CA8E-F805-9DAD-C278-915F15D71BAB}"/>
              </a:ext>
            </a:extLst>
          </p:cNvPr>
          <p:cNvSpPr txBox="1"/>
          <p:nvPr/>
        </p:nvSpPr>
        <p:spPr>
          <a:xfrm>
            <a:off x="2806268" y="1407540"/>
            <a:ext cx="31646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Am</a:t>
            </a:r>
            <a:r>
              <a:rPr lang="en-US" sz="3600" dirty="0">
                <a:latin typeface="Comic Sans MS" panose="030F0702030302020204" pitchFamily="66" charset="0"/>
              </a:rPr>
              <a:t> I?</a:t>
            </a: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dirty="0">
                <a:latin typeface="Comic Sans MS" panose="030F0702030302020204" pitchFamily="66" charset="0"/>
              </a:rPr>
              <a:t> you?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en-US" sz="3600" dirty="0">
                <a:latin typeface="Comic Sans MS" panose="030F0702030302020204" pitchFamily="66" charset="0"/>
              </a:rPr>
              <a:t> he?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en-US" sz="3600" dirty="0">
                <a:latin typeface="Comic Sans MS" panose="030F0702030302020204" pitchFamily="66" charset="0"/>
              </a:rPr>
              <a:t> she?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en-US" sz="3600" dirty="0">
                <a:latin typeface="Comic Sans MS" panose="030F0702030302020204" pitchFamily="66" charset="0"/>
              </a:rPr>
              <a:t> it?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dirty="0">
                <a:latin typeface="Comic Sans MS" panose="030F0702030302020204" pitchFamily="66" charset="0"/>
              </a:rPr>
              <a:t> we?</a:t>
            </a:r>
            <a:endParaRPr lang="en-US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dirty="0">
                <a:latin typeface="Comic Sans MS" panose="030F0702030302020204" pitchFamily="66" charset="0"/>
              </a:rPr>
              <a:t> you?</a:t>
            </a:r>
            <a:endParaRPr lang="en-US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dirty="0">
                <a:latin typeface="Comic Sans MS" panose="030F0702030302020204" pitchFamily="66" charset="0"/>
              </a:rPr>
              <a:t> they?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8D989F-C909-DE54-8B17-C60E97898C4A}"/>
              </a:ext>
            </a:extLst>
          </p:cNvPr>
          <p:cNvSpPr txBox="1"/>
          <p:nvPr/>
        </p:nvSpPr>
        <p:spPr>
          <a:xfrm>
            <a:off x="5749159" y="1407540"/>
            <a:ext cx="56966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Am</a:t>
            </a:r>
            <a:r>
              <a:rPr lang="en-US" sz="3600" dirty="0">
                <a:latin typeface="Comic Sans MS" panose="030F0702030302020204" pitchFamily="66" charset="0"/>
              </a:rPr>
              <a:t> I your teacher?</a:t>
            </a: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dirty="0">
                <a:latin typeface="Comic Sans MS" panose="030F0702030302020204" pitchFamily="66" charset="0"/>
              </a:rPr>
              <a:t> you my student?</a:t>
            </a: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en-US" sz="3600" dirty="0">
                <a:latin typeface="Comic Sans MS" panose="030F0702030302020204" pitchFamily="66" charset="0"/>
              </a:rPr>
              <a:t> he your friend?</a:t>
            </a: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en-US" sz="3600" dirty="0">
                <a:latin typeface="Comic Sans MS" panose="030F0702030302020204" pitchFamily="66" charset="0"/>
              </a:rPr>
              <a:t> she your sister?</a:t>
            </a: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en-US" sz="3600" dirty="0">
                <a:latin typeface="Comic Sans MS" panose="030F0702030302020204" pitchFamily="66" charset="0"/>
              </a:rPr>
              <a:t> it your notebook?</a:t>
            </a: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dirty="0">
                <a:latin typeface="Comic Sans MS" panose="030F0702030302020204" pitchFamily="66" charset="0"/>
              </a:rPr>
              <a:t> we alone?</a:t>
            </a: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dirty="0">
                <a:latin typeface="Comic Sans MS" panose="030F0702030302020204" pitchFamily="66" charset="0"/>
              </a:rPr>
              <a:t> you American?</a:t>
            </a:r>
          </a:p>
          <a:p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dirty="0">
                <a:latin typeface="Comic Sans MS" panose="030F0702030302020204" pitchFamily="66" charset="0"/>
              </a:rPr>
              <a:t> they your friends?</a:t>
            </a:r>
          </a:p>
        </p:txBody>
      </p:sp>
      <p:pic>
        <p:nvPicPr>
          <p:cNvPr id="5" name="Picture 8" descr="Transparent Honey Bee Png - Honey Bee Png Cartoon, Png Download - kindpng">
            <a:extLst>
              <a:ext uri="{FF2B5EF4-FFF2-40B4-BE49-F238E27FC236}">
                <a16:creationId xmlns:a16="http://schemas.microsoft.com/office/drawing/2014/main" id="{12539137-2E94-F5B3-DD33-3D09B795D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52248" y="323024"/>
            <a:ext cx="3653836" cy="310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ute Bee, Bee Clipart, Cute Clipart, Lovely PNG Transparent Image and  Clipart for Free Download">
            <a:extLst>
              <a:ext uri="{FF2B5EF4-FFF2-40B4-BE49-F238E27FC236}">
                <a16:creationId xmlns:a16="http://schemas.microsoft.com/office/drawing/2014/main" id="{6D2805A8-8224-ACF4-2EF7-EF4BD1A36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763" y="4114801"/>
            <a:ext cx="2120494" cy="253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remium Vector | Bees clipart cute bees vector illustration">
            <a:extLst>
              <a:ext uri="{FF2B5EF4-FFF2-40B4-BE49-F238E27FC236}">
                <a16:creationId xmlns:a16="http://schemas.microsoft.com/office/drawing/2014/main" id="{1E21C94C-0EE2-4A0B-9571-4EE59164B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64806" y="0"/>
            <a:ext cx="2512246" cy="3013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290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1AED6B8-6EA7-92C1-4D42-B3C8C5CD7198}"/>
              </a:ext>
            </a:extLst>
          </p:cNvPr>
          <p:cNvSpPr/>
          <p:nvPr/>
        </p:nvSpPr>
        <p:spPr>
          <a:xfrm>
            <a:off x="601717" y="977463"/>
            <a:ext cx="3986048" cy="4587765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88D942-DC3F-6A09-7E3A-F2F8DE510ACA}"/>
              </a:ext>
            </a:extLst>
          </p:cNvPr>
          <p:cNvSpPr txBox="1"/>
          <p:nvPr/>
        </p:nvSpPr>
        <p:spPr>
          <a:xfrm>
            <a:off x="4884683" y="1255408"/>
            <a:ext cx="66530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Comic Sans MS" panose="030F0702030302020204" pitchFamily="66" charset="0"/>
              </a:rPr>
              <a:t>Complete:</a:t>
            </a:r>
          </a:p>
          <a:p>
            <a:pPr algn="just"/>
            <a:endParaRPr lang="en-US" sz="3200" dirty="0">
              <a:latin typeface="Comic Sans MS" panose="030F0702030302020204" pitchFamily="66" charset="0"/>
            </a:endParaRP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Amelie _______ a woman.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She _______ my mother.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She _______ at work.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She _______ at home.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_____ she in the bathroom?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- No, she _________.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BD25A22-188B-87F2-C0C4-977700CD17CC}"/>
              </a:ext>
            </a:extLst>
          </p:cNvPr>
          <p:cNvSpPr txBox="1"/>
          <p:nvPr/>
        </p:nvSpPr>
        <p:spPr>
          <a:xfrm>
            <a:off x="6981496" y="2216214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063B73-B1C2-389A-6B86-8F0564631BF5}"/>
              </a:ext>
            </a:extLst>
          </p:cNvPr>
          <p:cNvSpPr txBox="1"/>
          <p:nvPr/>
        </p:nvSpPr>
        <p:spPr>
          <a:xfrm>
            <a:off x="5910754" y="2702335"/>
            <a:ext cx="1844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 / isn’t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28FA39-D682-CF0E-8F1B-1FB492D02B0C}"/>
              </a:ext>
            </a:extLst>
          </p:cNvPr>
          <p:cNvSpPr txBox="1"/>
          <p:nvPr/>
        </p:nvSpPr>
        <p:spPr>
          <a:xfrm>
            <a:off x="6366640" y="3199676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isn’t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E98E680-E2CD-7A34-CF88-0B41A07D925F}"/>
              </a:ext>
            </a:extLst>
          </p:cNvPr>
          <p:cNvSpPr txBox="1"/>
          <p:nvPr/>
        </p:nvSpPr>
        <p:spPr>
          <a:xfrm>
            <a:off x="6525610" y="3690235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594E3B9-EAD3-37D8-747C-20EE2FAE449B}"/>
              </a:ext>
            </a:extLst>
          </p:cNvPr>
          <p:cNvSpPr txBox="1"/>
          <p:nvPr/>
        </p:nvSpPr>
        <p:spPr>
          <a:xfrm>
            <a:off x="5295899" y="4202962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7606CF-7FF8-8663-49F9-EAEF45FF6594}"/>
              </a:ext>
            </a:extLst>
          </p:cNvPr>
          <p:cNvSpPr txBox="1"/>
          <p:nvPr/>
        </p:nvSpPr>
        <p:spPr>
          <a:xfrm>
            <a:off x="7028135" y="4650906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isn’t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6FE2BA6B-16E9-4550-9F4A-D8BA75E12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79854" y="4636670"/>
            <a:ext cx="1976167" cy="22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Abeille Dessin Tube Funny Bee Clipart Abeja Png Png - Cute Honey Bee Cartoon  Transparent PNG - 490x650 - Free Download on NicePNG">
            <a:extLst>
              <a:ext uri="{FF2B5EF4-FFF2-40B4-BE49-F238E27FC236}">
                <a16:creationId xmlns:a16="http://schemas.microsoft.com/office/drawing/2014/main" id="{53526875-227C-FE5C-82CA-AA35FC957F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9725114" y="139777"/>
            <a:ext cx="2109535" cy="280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5789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1AED6B8-6EA7-92C1-4D42-B3C8C5CD7198}"/>
              </a:ext>
            </a:extLst>
          </p:cNvPr>
          <p:cNvSpPr/>
          <p:nvPr/>
        </p:nvSpPr>
        <p:spPr>
          <a:xfrm>
            <a:off x="1011619" y="993227"/>
            <a:ext cx="3146533" cy="4587765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88D942-DC3F-6A09-7E3A-F2F8DE510ACA}"/>
              </a:ext>
            </a:extLst>
          </p:cNvPr>
          <p:cNvSpPr txBox="1"/>
          <p:nvPr/>
        </p:nvSpPr>
        <p:spPr>
          <a:xfrm>
            <a:off x="4884683" y="1255408"/>
            <a:ext cx="66530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Comic Sans MS" panose="030F0702030302020204" pitchFamily="66" charset="0"/>
              </a:rPr>
              <a:t>Complete:</a:t>
            </a:r>
          </a:p>
          <a:p>
            <a:pPr algn="just"/>
            <a:endParaRPr lang="en-US" sz="3200" dirty="0">
              <a:latin typeface="Comic Sans MS" panose="030F0702030302020204" pitchFamily="66" charset="0"/>
            </a:endParaRP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Alfred _______ my neighbor.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He _______ very friendly.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He _______ at work.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He _______ at home.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_____ he at home now?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- Yes, he _________.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BD25A22-188B-87F2-C0C4-977700CD17CC}"/>
              </a:ext>
            </a:extLst>
          </p:cNvPr>
          <p:cNvSpPr txBox="1"/>
          <p:nvPr/>
        </p:nvSpPr>
        <p:spPr>
          <a:xfrm>
            <a:off x="6981496" y="2247912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063B73-B1C2-389A-6B86-8F0564631BF5}"/>
              </a:ext>
            </a:extLst>
          </p:cNvPr>
          <p:cNvSpPr txBox="1"/>
          <p:nvPr/>
        </p:nvSpPr>
        <p:spPr>
          <a:xfrm>
            <a:off x="5770176" y="2748910"/>
            <a:ext cx="1844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 / isn’t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28FA39-D682-CF0E-8F1B-1FB492D02B0C}"/>
              </a:ext>
            </a:extLst>
          </p:cNvPr>
          <p:cNvSpPr txBox="1"/>
          <p:nvPr/>
        </p:nvSpPr>
        <p:spPr>
          <a:xfrm>
            <a:off x="6068408" y="3223561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isn’t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E98E680-E2CD-7A34-CF88-0B41A07D925F}"/>
              </a:ext>
            </a:extLst>
          </p:cNvPr>
          <p:cNvSpPr txBox="1"/>
          <p:nvPr/>
        </p:nvSpPr>
        <p:spPr>
          <a:xfrm>
            <a:off x="6096000" y="3702178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594E3B9-EAD3-37D8-747C-20EE2FAE449B}"/>
              </a:ext>
            </a:extLst>
          </p:cNvPr>
          <p:cNvSpPr txBox="1"/>
          <p:nvPr/>
        </p:nvSpPr>
        <p:spPr>
          <a:xfrm>
            <a:off x="5117879" y="4176829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7606CF-7FF8-8663-49F9-EAEF45FF6594}"/>
              </a:ext>
            </a:extLst>
          </p:cNvPr>
          <p:cNvSpPr txBox="1"/>
          <p:nvPr/>
        </p:nvSpPr>
        <p:spPr>
          <a:xfrm>
            <a:off x="6821875" y="4702506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1317FC26-7E85-62D8-BC93-3C0ADF37B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79854" y="4636670"/>
            <a:ext cx="1976167" cy="22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Abeille Dessin Tube Funny Bee Clipart Abeja Png Png - Cute Honey Bee Cartoon  Transparent PNG - 490x650 - Free Download on NicePNG">
            <a:extLst>
              <a:ext uri="{FF2B5EF4-FFF2-40B4-BE49-F238E27FC236}">
                <a16:creationId xmlns:a16="http://schemas.microsoft.com/office/drawing/2014/main" id="{4BD696CB-67A1-3FC7-0216-49655DFF69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10296963" y="46450"/>
            <a:ext cx="1825740" cy="242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4327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1AED6B8-6EA7-92C1-4D42-B3C8C5CD7198}"/>
              </a:ext>
            </a:extLst>
          </p:cNvPr>
          <p:cNvSpPr/>
          <p:nvPr/>
        </p:nvSpPr>
        <p:spPr>
          <a:xfrm>
            <a:off x="283779" y="1408295"/>
            <a:ext cx="4284280" cy="4587765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88D942-DC3F-6A09-7E3A-F2F8DE510ACA}"/>
              </a:ext>
            </a:extLst>
          </p:cNvPr>
          <p:cNvSpPr txBox="1"/>
          <p:nvPr/>
        </p:nvSpPr>
        <p:spPr>
          <a:xfrm>
            <a:off x="4884683" y="1255408"/>
            <a:ext cx="66530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Comic Sans MS" panose="030F0702030302020204" pitchFamily="66" charset="0"/>
              </a:rPr>
              <a:t>Complete:</a:t>
            </a:r>
          </a:p>
          <a:p>
            <a:pPr algn="just"/>
            <a:endParaRPr lang="en-US" sz="3200" dirty="0">
              <a:latin typeface="Comic Sans MS" panose="030F0702030302020204" pitchFamily="66" charset="0"/>
            </a:endParaRP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Tom _______ a small dog.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It _______ my neighbor’s dog.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It _______ on the street.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It _______ at home now.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_____ it a good dog?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- Yes, it _________.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BD25A22-188B-87F2-C0C4-977700CD17CC}"/>
              </a:ext>
            </a:extLst>
          </p:cNvPr>
          <p:cNvSpPr txBox="1"/>
          <p:nvPr/>
        </p:nvSpPr>
        <p:spPr>
          <a:xfrm>
            <a:off x="6459265" y="2216250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063B73-B1C2-389A-6B86-8F0564631BF5}"/>
              </a:ext>
            </a:extLst>
          </p:cNvPr>
          <p:cNvSpPr txBox="1"/>
          <p:nvPr/>
        </p:nvSpPr>
        <p:spPr>
          <a:xfrm>
            <a:off x="6132786" y="2748910"/>
            <a:ext cx="1844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28FA39-D682-CF0E-8F1B-1FB492D02B0C}"/>
              </a:ext>
            </a:extLst>
          </p:cNvPr>
          <p:cNvSpPr txBox="1"/>
          <p:nvPr/>
        </p:nvSpPr>
        <p:spPr>
          <a:xfrm>
            <a:off x="6068408" y="3223561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isn’t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E98E680-E2CD-7A34-CF88-0B41A07D925F}"/>
              </a:ext>
            </a:extLst>
          </p:cNvPr>
          <p:cNvSpPr txBox="1"/>
          <p:nvPr/>
        </p:nvSpPr>
        <p:spPr>
          <a:xfrm>
            <a:off x="6096000" y="3702178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594E3B9-EAD3-37D8-747C-20EE2FAE449B}"/>
              </a:ext>
            </a:extLst>
          </p:cNvPr>
          <p:cNvSpPr txBox="1"/>
          <p:nvPr/>
        </p:nvSpPr>
        <p:spPr>
          <a:xfrm>
            <a:off x="5117879" y="4176829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7606CF-7FF8-8663-49F9-EAEF45FF6594}"/>
              </a:ext>
            </a:extLst>
          </p:cNvPr>
          <p:cNvSpPr txBox="1"/>
          <p:nvPr/>
        </p:nvSpPr>
        <p:spPr>
          <a:xfrm>
            <a:off x="6900700" y="4702506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0304AC64-1703-B6AF-6118-F2C3C16F3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79854" y="4636670"/>
            <a:ext cx="1976167" cy="22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Abeille Dessin Tube Funny Bee Clipart Abeja Png Png - Cute Honey Bee Cartoon  Transparent PNG - 490x650 - Free Download on NicePNG">
            <a:extLst>
              <a:ext uri="{FF2B5EF4-FFF2-40B4-BE49-F238E27FC236}">
                <a16:creationId xmlns:a16="http://schemas.microsoft.com/office/drawing/2014/main" id="{C7643803-F4B6-5A7A-3542-B19283F41E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9725114" y="139777"/>
            <a:ext cx="2109535" cy="280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9245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1AED6B8-6EA7-92C1-4D42-B3C8C5CD7198}"/>
              </a:ext>
            </a:extLst>
          </p:cNvPr>
          <p:cNvSpPr/>
          <p:nvPr/>
        </p:nvSpPr>
        <p:spPr>
          <a:xfrm>
            <a:off x="283779" y="1408295"/>
            <a:ext cx="4284280" cy="4587765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88D942-DC3F-6A09-7E3A-F2F8DE510ACA}"/>
              </a:ext>
            </a:extLst>
          </p:cNvPr>
          <p:cNvSpPr txBox="1"/>
          <p:nvPr/>
        </p:nvSpPr>
        <p:spPr>
          <a:xfrm>
            <a:off x="4884683" y="1255408"/>
            <a:ext cx="66530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Comic Sans MS" panose="030F0702030302020204" pitchFamily="66" charset="0"/>
              </a:rPr>
              <a:t>Complete:</a:t>
            </a:r>
          </a:p>
          <a:p>
            <a:pPr algn="just"/>
            <a:endParaRPr lang="en-US" sz="3200" dirty="0">
              <a:latin typeface="Comic Sans MS" panose="030F0702030302020204" pitchFamily="66" charset="0"/>
            </a:endParaRP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We _______ Tim and Andy.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We _______ brothers.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We _______ from Mexico.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We _______ Americans.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_____ we Mexicans?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- Yes, you _________.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BD25A22-188B-87F2-C0C4-977700CD17CC}"/>
              </a:ext>
            </a:extLst>
          </p:cNvPr>
          <p:cNvSpPr txBox="1"/>
          <p:nvPr/>
        </p:nvSpPr>
        <p:spPr>
          <a:xfrm>
            <a:off x="6459265" y="2216250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063B73-B1C2-389A-6B86-8F0564631BF5}"/>
              </a:ext>
            </a:extLst>
          </p:cNvPr>
          <p:cNvSpPr txBox="1"/>
          <p:nvPr/>
        </p:nvSpPr>
        <p:spPr>
          <a:xfrm>
            <a:off x="6132786" y="2748910"/>
            <a:ext cx="1844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28FA39-D682-CF0E-8F1B-1FB492D02B0C}"/>
              </a:ext>
            </a:extLst>
          </p:cNvPr>
          <p:cNvSpPr txBox="1"/>
          <p:nvPr/>
        </p:nvSpPr>
        <p:spPr>
          <a:xfrm>
            <a:off x="6068408" y="3223561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E98E680-E2CD-7A34-CF88-0B41A07D925F}"/>
              </a:ext>
            </a:extLst>
          </p:cNvPr>
          <p:cNvSpPr txBox="1"/>
          <p:nvPr/>
        </p:nvSpPr>
        <p:spPr>
          <a:xfrm>
            <a:off x="6096000" y="3702178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aren’t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594E3B9-EAD3-37D8-747C-20EE2FAE449B}"/>
              </a:ext>
            </a:extLst>
          </p:cNvPr>
          <p:cNvSpPr txBox="1"/>
          <p:nvPr/>
        </p:nvSpPr>
        <p:spPr>
          <a:xfrm>
            <a:off x="5117879" y="4176829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7606CF-7FF8-8663-49F9-EAEF45FF6594}"/>
              </a:ext>
            </a:extLst>
          </p:cNvPr>
          <p:cNvSpPr txBox="1"/>
          <p:nvPr/>
        </p:nvSpPr>
        <p:spPr>
          <a:xfrm>
            <a:off x="7273160" y="4690348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E4424B84-EC5E-59C7-F99A-5E1945216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79854" y="4636670"/>
            <a:ext cx="1976167" cy="22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Abeille Dessin Tube Funny Bee Clipart Abeja Png Png - Cute Honey Bee Cartoon  Transparent PNG - 490x650 - Free Download on NicePNG">
            <a:extLst>
              <a:ext uri="{FF2B5EF4-FFF2-40B4-BE49-F238E27FC236}">
                <a16:creationId xmlns:a16="http://schemas.microsoft.com/office/drawing/2014/main" id="{D37D2EF6-DBAC-B2E6-18E0-B85E0C97EE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10013169" y="-38219"/>
            <a:ext cx="2109535" cy="280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7802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1AED6B8-6EA7-92C1-4D42-B3C8C5CD7198}"/>
              </a:ext>
            </a:extLst>
          </p:cNvPr>
          <p:cNvSpPr/>
          <p:nvPr/>
        </p:nvSpPr>
        <p:spPr>
          <a:xfrm>
            <a:off x="283779" y="1408295"/>
            <a:ext cx="4284280" cy="4587765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88D942-DC3F-6A09-7E3A-F2F8DE510ACA}"/>
              </a:ext>
            </a:extLst>
          </p:cNvPr>
          <p:cNvSpPr txBox="1"/>
          <p:nvPr/>
        </p:nvSpPr>
        <p:spPr>
          <a:xfrm>
            <a:off x="4884683" y="1255408"/>
            <a:ext cx="66530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Comic Sans MS" panose="030F0702030302020204" pitchFamily="66" charset="0"/>
              </a:rPr>
              <a:t>Complete:</a:t>
            </a:r>
          </a:p>
          <a:p>
            <a:pPr algn="just"/>
            <a:endParaRPr lang="en-US" sz="3200" dirty="0">
              <a:latin typeface="Comic Sans MS" panose="030F0702030302020204" pitchFamily="66" charset="0"/>
            </a:endParaRP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You _______ my student.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You _______ American.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You _______ from this country.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You _______ at home.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_____ you at school?</a:t>
            </a:r>
          </a:p>
          <a:p>
            <a:pPr algn="just"/>
            <a:r>
              <a:rPr lang="en-US" sz="3200" dirty="0">
                <a:latin typeface="Comic Sans MS" panose="030F0702030302020204" pitchFamily="66" charset="0"/>
              </a:rPr>
              <a:t>- Yes, I _________.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BD25A22-188B-87F2-C0C4-977700CD17CC}"/>
              </a:ext>
            </a:extLst>
          </p:cNvPr>
          <p:cNvSpPr txBox="1"/>
          <p:nvPr/>
        </p:nvSpPr>
        <p:spPr>
          <a:xfrm>
            <a:off x="6459265" y="2216250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063B73-B1C2-389A-6B86-8F0564631BF5}"/>
              </a:ext>
            </a:extLst>
          </p:cNvPr>
          <p:cNvSpPr txBox="1"/>
          <p:nvPr/>
        </p:nvSpPr>
        <p:spPr>
          <a:xfrm>
            <a:off x="6132786" y="2748910"/>
            <a:ext cx="1844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aren’t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28FA39-D682-CF0E-8F1B-1FB492D02B0C}"/>
              </a:ext>
            </a:extLst>
          </p:cNvPr>
          <p:cNvSpPr txBox="1"/>
          <p:nvPr/>
        </p:nvSpPr>
        <p:spPr>
          <a:xfrm>
            <a:off x="6068408" y="3223561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E98E680-E2CD-7A34-CF88-0B41A07D925F}"/>
              </a:ext>
            </a:extLst>
          </p:cNvPr>
          <p:cNvSpPr txBox="1"/>
          <p:nvPr/>
        </p:nvSpPr>
        <p:spPr>
          <a:xfrm>
            <a:off x="6096000" y="3702178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aren’t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594E3B9-EAD3-37D8-747C-20EE2FAE449B}"/>
              </a:ext>
            </a:extLst>
          </p:cNvPr>
          <p:cNvSpPr txBox="1"/>
          <p:nvPr/>
        </p:nvSpPr>
        <p:spPr>
          <a:xfrm>
            <a:off x="5117879" y="4176829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7606CF-7FF8-8663-49F9-EAEF45FF6594}"/>
              </a:ext>
            </a:extLst>
          </p:cNvPr>
          <p:cNvSpPr txBox="1"/>
          <p:nvPr/>
        </p:nvSpPr>
        <p:spPr>
          <a:xfrm>
            <a:off x="7273160" y="4690348"/>
            <a:ext cx="122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am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F07C7F99-14B4-1F70-1959-E2FC4DEB3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79854" y="4636670"/>
            <a:ext cx="1976167" cy="22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Abeille Dessin Tube Funny Bee Clipart Abeja Png Png - Cute Honey Bee Cartoon  Transparent PNG - 490x650 - Free Download on NicePNG">
            <a:extLst>
              <a:ext uri="{FF2B5EF4-FFF2-40B4-BE49-F238E27FC236}">
                <a16:creationId xmlns:a16="http://schemas.microsoft.com/office/drawing/2014/main" id="{2B693C8C-C446-8FE7-5882-C9FC8CE414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9725114" y="139777"/>
            <a:ext cx="2109535" cy="280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073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485</Words>
  <Application>Microsoft Office PowerPoint</Application>
  <PresentationFormat>Widescreen</PresentationFormat>
  <Paragraphs>154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Bauhaus 93</vt:lpstr>
      <vt:lpstr>Calibri</vt:lpstr>
      <vt:lpstr>Calibri Light</vt:lpstr>
      <vt:lpstr>Comic Sans MS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Zailda Prates Mendes Coirano</dc:creator>
  <cp:lastModifiedBy>Zailda Prates Mendes Coirano</cp:lastModifiedBy>
  <cp:revision>1</cp:revision>
  <dcterms:created xsi:type="dcterms:W3CDTF">2022-08-06T20:30:30Z</dcterms:created>
  <dcterms:modified xsi:type="dcterms:W3CDTF">2022-08-06T21:44:05Z</dcterms:modified>
</cp:coreProperties>
</file>