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80" d="100"/>
          <a:sy n="80" d="100"/>
        </p:scale>
        <p:origin x="-84" y="-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altLang="en-US"/>
              <a:t>“Ο θησαυρός της Βαγίας”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altLang="en-US"/>
              <a:t>ΖΩΡΖ ΣΑΡΗ</a:t>
            </a:r>
          </a:p>
          <a:p>
            <a:r>
              <a:rPr lang="el-GR" altLang="en-US"/>
              <a:t>Ε’ Δημοτικού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>
                <a:sym typeface="+mn-ea"/>
              </a:rPr>
              <a:t>1. Ομάδα Ζωγραφικής Σκηνών</a:t>
            </a:r>
            <a:r>
              <a:rPr lang="en-US" altLang="en-US"/>
              <a:t/>
            </a:r>
            <a:br>
              <a:rPr lang="en-US" altLang="en-US"/>
            </a:br>
            <a:r>
              <a:rPr lang="en-US" altLang="en-US" sz="2220">
                <a:sym typeface="+mn-ea"/>
              </a:rPr>
              <a:t>Στόχος: Να ζωγραφίσουν σκηνές από το βιβλίο που θεωρούν πιο σημαντικές ή ενδιαφέρουσες.</a:t>
            </a:r>
            <a:r>
              <a:rPr lang="en-US" altLang="en-US" sz="2220"/>
              <a:t/>
            </a:r>
            <a:br>
              <a:rPr lang="en-US" altLang="en-US" sz="2220"/>
            </a:br>
            <a:endParaRPr lang="en-US" altLang="en-US" sz="222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5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en-US" dirty="0" err="1"/>
              <a:t>Υλικά</a:t>
            </a:r>
            <a:r>
              <a:rPr lang="en-US" altLang="en-US" dirty="0"/>
              <a:t>:</a:t>
            </a:r>
          </a:p>
          <a:p>
            <a:r>
              <a:rPr lang="en-US" altLang="en-US" dirty="0" err="1"/>
              <a:t>Χαρτόνια</a:t>
            </a:r>
            <a:r>
              <a:rPr lang="en-US" altLang="en-US" dirty="0"/>
              <a:t> ή </a:t>
            </a:r>
            <a:r>
              <a:rPr lang="en-US" altLang="en-US" dirty="0" err="1"/>
              <a:t>μεγάλα</a:t>
            </a:r>
            <a:r>
              <a:rPr lang="en-US" altLang="en-US" dirty="0"/>
              <a:t> </a:t>
            </a:r>
            <a:r>
              <a:rPr lang="en-US" altLang="en-US" dirty="0" err="1"/>
              <a:t>φύλλα</a:t>
            </a:r>
            <a:r>
              <a:rPr lang="en-US" altLang="en-US" dirty="0"/>
              <a:t> </a:t>
            </a:r>
            <a:r>
              <a:rPr lang="en-US" altLang="en-US" dirty="0" err="1"/>
              <a:t>χαρτιού</a:t>
            </a:r>
            <a:r>
              <a:rPr lang="en-US" altLang="en-US" dirty="0"/>
              <a:t>.</a:t>
            </a:r>
          </a:p>
          <a:p>
            <a:r>
              <a:rPr lang="en-US" altLang="en-US" dirty="0" err="1"/>
              <a:t>Μαρκαδόροι</a:t>
            </a:r>
            <a:r>
              <a:rPr lang="en-US" altLang="en-US" dirty="0"/>
              <a:t>, </a:t>
            </a:r>
            <a:r>
              <a:rPr lang="en-US" altLang="en-US" dirty="0" err="1"/>
              <a:t>ξυλομπογιές</a:t>
            </a:r>
            <a:r>
              <a:rPr lang="en-US" altLang="en-US" dirty="0"/>
              <a:t>, </a:t>
            </a:r>
            <a:r>
              <a:rPr lang="en-US" altLang="en-US" dirty="0" err="1"/>
              <a:t>κηρομπογιές</a:t>
            </a:r>
            <a:r>
              <a:rPr lang="el-GR" altLang="en-US" dirty="0"/>
              <a:t>. </a:t>
            </a:r>
          </a:p>
          <a:p>
            <a:r>
              <a:rPr lang="en-US" altLang="en-US" dirty="0" err="1"/>
              <a:t>Μολύβια</a:t>
            </a:r>
            <a:r>
              <a:rPr lang="en-US" altLang="en-US" dirty="0"/>
              <a:t> </a:t>
            </a:r>
            <a:r>
              <a:rPr lang="en-US" altLang="en-US" dirty="0" err="1"/>
              <a:t>για</a:t>
            </a:r>
            <a:r>
              <a:rPr lang="en-US" altLang="en-US" dirty="0"/>
              <a:t> </a:t>
            </a:r>
            <a:r>
              <a:rPr lang="en-US" altLang="en-US" dirty="0" err="1"/>
              <a:t>το</a:t>
            </a:r>
            <a:r>
              <a:rPr lang="en-US" altLang="en-US" dirty="0"/>
              <a:t> </a:t>
            </a:r>
            <a:r>
              <a:rPr lang="en-US" altLang="en-US" dirty="0" err="1"/>
              <a:t>αρχικό</a:t>
            </a:r>
            <a:r>
              <a:rPr lang="en-US" altLang="en-US" dirty="0"/>
              <a:t> </a:t>
            </a:r>
            <a:r>
              <a:rPr lang="en-US" altLang="en-US" dirty="0" err="1"/>
              <a:t>σχέδιο</a:t>
            </a:r>
            <a:r>
              <a:rPr lang="en-US" altLang="en-US" dirty="0"/>
              <a:t>.</a:t>
            </a:r>
          </a:p>
          <a:p>
            <a:pPr marL="0" indent="0">
              <a:buNone/>
            </a:pPr>
            <a:r>
              <a:rPr lang="el-GR" altLang="en-US" dirty="0"/>
              <a:t>2.    </a:t>
            </a:r>
            <a:r>
              <a:rPr lang="en-US" altLang="en-US" dirty="0" err="1"/>
              <a:t>Διαδικασία</a:t>
            </a:r>
            <a:r>
              <a:rPr lang="en-US" altLang="en-US" dirty="0"/>
              <a:t>:</a:t>
            </a:r>
          </a:p>
          <a:p>
            <a:r>
              <a:rPr lang="en-US" altLang="en-US" dirty="0" err="1"/>
              <a:t>Διαβάστε</a:t>
            </a:r>
            <a:r>
              <a:rPr lang="en-US" altLang="en-US" dirty="0"/>
              <a:t> </a:t>
            </a:r>
            <a:r>
              <a:rPr lang="en-US" altLang="en-US" dirty="0" err="1"/>
              <a:t>ξανά</a:t>
            </a:r>
            <a:r>
              <a:rPr lang="en-US" altLang="en-US" dirty="0"/>
              <a:t> </a:t>
            </a:r>
            <a:r>
              <a:rPr lang="el-GR" altLang="en-US" dirty="0" smtClean="0"/>
              <a:t>την </a:t>
            </a:r>
            <a:r>
              <a:rPr lang="el-GR" altLang="en-US" dirty="0" err="1" smtClean="0"/>
              <a:t>περιλήψη</a:t>
            </a:r>
            <a:r>
              <a:rPr lang="el-GR" altLang="en-US" dirty="0" smtClean="0"/>
              <a:t> </a:t>
            </a:r>
            <a:r>
              <a:rPr lang="en-US" altLang="en-US" dirty="0" err="1" smtClean="0"/>
              <a:t>σημαντικές</a:t>
            </a:r>
            <a:r>
              <a:rPr lang="en-US" altLang="en-US" dirty="0" smtClean="0"/>
              <a:t> </a:t>
            </a:r>
            <a:r>
              <a:rPr lang="en-US" altLang="en-US" dirty="0" err="1"/>
              <a:t>σκηνές</a:t>
            </a:r>
            <a:r>
              <a:rPr lang="en-US" altLang="en-US" dirty="0"/>
              <a:t> </a:t>
            </a:r>
            <a:r>
              <a:rPr lang="en-US" altLang="en-US" dirty="0" err="1"/>
              <a:t>από</a:t>
            </a:r>
            <a:r>
              <a:rPr lang="en-US" altLang="en-US" dirty="0"/>
              <a:t> </a:t>
            </a:r>
            <a:r>
              <a:rPr lang="en-US" altLang="en-US" dirty="0" err="1"/>
              <a:t>το</a:t>
            </a:r>
            <a:r>
              <a:rPr lang="en-US" altLang="en-US" dirty="0"/>
              <a:t> </a:t>
            </a:r>
            <a:r>
              <a:rPr lang="en-US" altLang="en-US" dirty="0" err="1"/>
              <a:t>βιβλίο</a:t>
            </a:r>
            <a:r>
              <a:rPr lang="en-US" altLang="en-US" dirty="0"/>
              <a:t> (</a:t>
            </a:r>
            <a:r>
              <a:rPr lang="en-US" altLang="en-US" dirty="0" err="1"/>
              <a:t>π.χ</a:t>
            </a:r>
            <a:r>
              <a:rPr lang="en-US" altLang="en-US" dirty="0" smtClean="0"/>
              <a:t>. </a:t>
            </a:r>
            <a:r>
              <a:rPr lang="el-GR" altLang="en-US" dirty="0" smtClean="0"/>
              <a:t>τον χάρτη, τις σημειώσεις του Χανς</a:t>
            </a:r>
            <a:r>
              <a:rPr lang="en-US" altLang="en-US" dirty="0" smtClean="0"/>
              <a:t>, </a:t>
            </a:r>
            <a:r>
              <a:rPr lang="en-US" altLang="en-US" dirty="0" err="1"/>
              <a:t>την</a:t>
            </a:r>
            <a:r>
              <a:rPr lang="en-US" altLang="en-US" dirty="0"/>
              <a:t> </a:t>
            </a:r>
            <a:r>
              <a:rPr lang="en-US" altLang="en-US" dirty="0" err="1"/>
              <a:t>αποκάλυψη</a:t>
            </a:r>
            <a:r>
              <a:rPr lang="en-US" altLang="en-US" dirty="0"/>
              <a:t> </a:t>
            </a:r>
            <a:r>
              <a:rPr lang="en-US" altLang="en-US" dirty="0" err="1"/>
              <a:t>του</a:t>
            </a:r>
            <a:r>
              <a:rPr lang="en-US" altLang="en-US" dirty="0"/>
              <a:t> </a:t>
            </a:r>
            <a:r>
              <a:rPr lang="en-US" altLang="en-US" dirty="0" err="1"/>
              <a:t>θησαυρού</a:t>
            </a:r>
            <a:r>
              <a:rPr lang="en-US" altLang="en-US" dirty="0"/>
              <a:t>).</a:t>
            </a:r>
          </a:p>
          <a:p>
            <a:r>
              <a:rPr lang="el-GR" altLang="en-US" dirty="0"/>
              <a:t>Ε</a:t>
            </a:r>
            <a:r>
              <a:rPr lang="en-US" altLang="en-US" dirty="0" err="1"/>
              <a:t>πιλέξ</a:t>
            </a:r>
            <a:r>
              <a:rPr lang="el-GR" altLang="en-US" dirty="0"/>
              <a:t>τε</a:t>
            </a:r>
            <a:r>
              <a:rPr lang="en-US" altLang="en-US" dirty="0"/>
              <a:t> </a:t>
            </a:r>
            <a:r>
              <a:rPr lang="en-US" altLang="en-US" dirty="0" err="1"/>
              <a:t>μία</a:t>
            </a:r>
            <a:r>
              <a:rPr lang="en-US" altLang="en-US" dirty="0"/>
              <a:t> </a:t>
            </a:r>
            <a:r>
              <a:rPr lang="en-US" altLang="en-US" dirty="0" err="1"/>
              <a:t>σκηνή</a:t>
            </a:r>
            <a:r>
              <a:rPr lang="en-US" altLang="en-US" dirty="0"/>
              <a:t> </a:t>
            </a:r>
            <a:r>
              <a:rPr lang="en-US" altLang="en-US" dirty="0" err="1"/>
              <a:t>που</a:t>
            </a:r>
            <a:r>
              <a:rPr lang="en-US" altLang="en-US" dirty="0"/>
              <a:t> </a:t>
            </a:r>
            <a:r>
              <a:rPr lang="el-GR" altLang="en-US" dirty="0"/>
              <a:t>σας</a:t>
            </a:r>
            <a:r>
              <a:rPr lang="en-US" altLang="en-US" dirty="0"/>
              <a:t> </a:t>
            </a:r>
            <a:r>
              <a:rPr lang="en-US" altLang="en-US" dirty="0" err="1"/>
              <a:t>άρεσε</a:t>
            </a:r>
            <a:r>
              <a:rPr lang="en-US" altLang="en-US" dirty="0"/>
              <a:t> </a:t>
            </a:r>
            <a:r>
              <a:rPr lang="en-US" altLang="en-US" dirty="0" err="1"/>
              <a:t>και</a:t>
            </a:r>
            <a:r>
              <a:rPr lang="en-US" altLang="en-US" dirty="0"/>
              <a:t> </a:t>
            </a:r>
            <a:r>
              <a:rPr lang="en-US" altLang="en-US" dirty="0" err="1"/>
              <a:t>ζωγραφί</a:t>
            </a:r>
            <a:r>
              <a:rPr lang="el-GR" altLang="en-US" dirty="0" err="1"/>
              <a:t>στε</a:t>
            </a:r>
            <a:r>
              <a:rPr lang="en-US" altLang="en-US" dirty="0"/>
              <a:t>.</a:t>
            </a:r>
          </a:p>
          <a:p>
            <a:r>
              <a:rPr lang="el-GR" altLang="en-US" dirty="0"/>
              <a:t>Γ</a:t>
            </a:r>
            <a:r>
              <a:rPr lang="en-US" altLang="en-US" dirty="0" err="1"/>
              <a:t>ράψ</a:t>
            </a:r>
            <a:r>
              <a:rPr lang="el-GR" altLang="en-US" dirty="0"/>
              <a:t>τε</a:t>
            </a:r>
            <a:r>
              <a:rPr lang="en-US" altLang="en-US" dirty="0"/>
              <a:t> </a:t>
            </a:r>
            <a:r>
              <a:rPr lang="en-US" altLang="en-US" dirty="0" err="1"/>
              <a:t>μια</a:t>
            </a:r>
            <a:r>
              <a:rPr lang="en-US" altLang="en-US" dirty="0"/>
              <a:t> </a:t>
            </a:r>
            <a:r>
              <a:rPr lang="en-US" altLang="en-US" dirty="0" err="1"/>
              <a:t>σύντομη</a:t>
            </a:r>
            <a:r>
              <a:rPr lang="en-US" altLang="en-US" dirty="0"/>
              <a:t> </a:t>
            </a:r>
            <a:r>
              <a:rPr lang="en-US" altLang="en-US" dirty="0" err="1"/>
              <a:t>περιγραφή</a:t>
            </a:r>
            <a:r>
              <a:rPr lang="en-US" altLang="en-US" dirty="0"/>
              <a:t> </a:t>
            </a:r>
            <a:r>
              <a:rPr lang="en-US" altLang="en-US" dirty="0" err="1"/>
              <a:t>της</a:t>
            </a:r>
            <a:r>
              <a:rPr lang="en-US" altLang="en-US" dirty="0"/>
              <a:t> </a:t>
            </a:r>
            <a:r>
              <a:rPr lang="en-US" altLang="en-US" dirty="0" err="1"/>
              <a:t>σκηνής</a:t>
            </a:r>
            <a:r>
              <a:rPr lang="en-US" altLang="en-US" dirty="0"/>
              <a:t> </a:t>
            </a:r>
            <a:r>
              <a:rPr lang="en-US" altLang="en-US" dirty="0" err="1"/>
              <a:t>πάνω</a:t>
            </a:r>
            <a:r>
              <a:rPr lang="en-US" altLang="en-US" dirty="0"/>
              <a:t> </a:t>
            </a:r>
            <a:r>
              <a:rPr lang="en-US" altLang="en-US" dirty="0" err="1"/>
              <a:t>στ</a:t>
            </a:r>
            <a:r>
              <a:rPr lang="el-GR" altLang="en-US" dirty="0" err="1"/>
              <a:t>ις</a:t>
            </a:r>
            <a:r>
              <a:rPr lang="en-US" altLang="en-US" dirty="0"/>
              <a:t> </a:t>
            </a:r>
            <a:r>
              <a:rPr lang="en-US" altLang="en-US" dirty="0" err="1"/>
              <a:t>ζωγραφι</a:t>
            </a:r>
            <a:r>
              <a:rPr lang="el-GR" altLang="en-US" dirty="0" err="1"/>
              <a:t>ές</a:t>
            </a:r>
            <a:r>
              <a:rPr lang="en-US" altLang="en-US" dirty="0"/>
              <a:t>.</a:t>
            </a:r>
          </a:p>
          <a:p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2. Ομάδα Κατασκευής Θησαυρού</a:t>
            </a:r>
            <a:br>
              <a:rPr lang="en-US" altLang="en-US"/>
            </a:br>
            <a:r>
              <a:rPr lang="en-US" altLang="en-US" sz="2220"/>
              <a:t>Στόχος: Να δημιουργήσουν ένα σεντούκι θησαυρού και να το γεμίσουν με "θησαυρούς" που συμβολίζουν όσα έμαθαν από την ιστορία.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7500" lnSpcReduction="10000"/>
          </a:bodyPr>
          <a:lstStyle/>
          <a:p>
            <a:pPr marL="0" indent="0">
              <a:buNone/>
            </a:pPr>
            <a:r>
              <a:rPr lang="el-GR" altLang="en-US"/>
              <a:t>1. </a:t>
            </a:r>
            <a:r>
              <a:rPr lang="en-US" altLang="en-US"/>
              <a:t>Υλικά:</a:t>
            </a:r>
          </a:p>
          <a:p>
            <a:r>
              <a:rPr lang="en-US" altLang="en-US"/>
              <a:t>Ένα μεγάλο κουτί (π.χ. από παπούτσια ή χαρτόκουτα).</a:t>
            </a:r>
          </a:p>
          <a:p>
            <a:r>
              <a:rPr lang="en-US" altLang="en-US"/>
              <a:t>Χαρτόνια και γκοφρέ χαρτί για διακόσμηση.</a:t>
            </a:r>
          </a:p>
          <a:p>
            <a:r>
              <a:rPr lang="en-US" altLang="en-US"/>
              <a:t>Μαρκαδόροι, κόλλα, ψαλίδια.</a:t>
            </a:r>
          </a:p>
          <a:p>
            <a:r>
              <a:rPr lang="en-US" altLang="en-US"/>
              <a:t>Ασημί/χρυσή μπογιά ή αλουμινόχαρτο.</a:t>
            </a:r>
          </a:p>
          <a:p>
            <a:r>
              <a:rPr lang="en-US" altLang="en-US"/>
              <a:t>Χαρτάκια για να γράψουν τι θεωρούν θησαυρό.</a:t>
            </a:r>
          </a:p>
          <a:p>
            <a:pPr marL="0" indent="0">
              <a:buNone/>
            </a:pPr>
            <a:r>
              <a:rPr lang="el-GR" altLang="en-US"/>
              <a:t>2. </a:t>
            </a:r>
            <a:r>
              <a:rPr lang="en-US" altLang="en-US"/>
              <a:t>Διαδικασία:</a:t>
            </a:r>
          </a:p>
          <a:p>
            <a:r>
              <a:rPr lang="en-US" altLang="en-US"/>
              <a:t>Διακοσμήστε το κουτί ώστε να μοιάζει με σεντούκι θησαυρού (βάψτε το ή ντύστε το με χαρτί).</a:t>
            </a:r>
          </a:p>
          <a:p>
            <a:r>
              <a:rPr lang="en-US" altLang="en-US"/>
              <a:t>Φτιάξτε </a:t>
            </a:r>
            <a:r>
              <a:rPr lang="" altLang="en-US"/>
              <a:t>«</a:t>
            </a:r>
            <a:r>
              <a:rPr lang="en-US" altLang="en-US"/>
              <a:t>νομίσματα</a:t>
            </a:r>
            <a:r>
              <a:rPr lang="" altLang="en-US"/>
              <a:t>»</a:t>
            </a:r>
            <a:r>
              <a:rPr lang="en-US" altLang="en-US"/>
              <a:t> ή </a:t>
            </a:r>
            <a:r>
              <a:rPr lang="" altLang="en-US"/>
              <a:t>«</a:t>
            </a:r>
            <a:r>
              <a:rPr lang="en-US" altLang="en-US"/>
              <a:t>πολύτιμα πετράδια</a:t>
            </a:r>
            <a:r>
              <a:rPr lang="" altLang="en-US"/>
              <a:t>»</a:t>
            </a:r>
            <a:r>
              <a:rPr lang="en-US" altLang="en-US"/>
              <a:t> από χρωματιστά χαρτιά και γράψτε πάνω τους συμβολικές λέξεις (π.χ. "φιλία", "οικογένεια", "αγάπη", "αλληλεγγύη").</a:t>
            </a:r>
          </a:p>
          <a:p>
            <a:r>
              <a:rPr lang="el-GR" altLang="en-US"/>
              <a:t>Ζ</a:t>
            </a:r>
            <a:r>
              <a:rPr lang="en-US" altLang="en-US"/>
              <a:t>ωγραφίσ</a:t>
            </a:r>
            <a:r>
              <a:rPr lang="el-GR" altLang="en-US"/>
              <a:t>τε</a:t>
            </a:r>
            <a:r>
              <a:rPr lang="en-US" altLang="en-US"/>
              <a:t> μικρές εικόνες που δείχνουν τι θεωρ</a:t>
            </a:r>
            <a:r>
              <a:rPr lang="el-GR" altLang="en-US"/>
              <a:t>είτε</a:t>
            </a:r>
            <a:r>
              <a:rPr lang="en-US" altLang="en-US"/>
              <a:t> σημαντικό στη ζωή </a:t>
            </a:r>
            <a:r>
              <a:rPr lang="el-GR" altLang="en-US"/>
              <a:t>σας</a:t>
            </a:r>
            <a:r>
              <a:rPr lang="en-US" altLang="en-US"/>
              <a:t>.</a:t>
            </a:r>
          </a:p>
          <a:p>
            <a:r>
              <a:rPr lang="el-GR" altLang="en-US"/>
              <a:t>Βάλτε ετικέτα στο σεντούκι</a:t>
            </a:r>
            <a:r>
              <a:rPr lang="en-US" altLang="en-US"/>
              <a:t> </a:t>
            </a:r>
            <a:r>
              <a:rPr lang="el-GR" altLang="en-US"/>
              <a:t>“</a:t>
            </a:r>
            <a:r>
              <a:rPr lang="en-US" altLang="en-US"/>
              <a:t>ο θησαυρός</a:t>
            </a:r>
            <a:r>
              <a:rPr lang="el-GR" altLang="en-US"/>
              <a:t> </a:t>
            </a:r>
            <a:r>
              <a:rPr lang="en-US" altLang="en-US"/>
              <a:t>της τάξης</a:t>
            </a:r>
            <a:r>
              <a:rPr lang="el-GR" altLang="en-US"/>
              <a:t>”</a:t>
            </a:r>
            <a:r>
              <a:rPr lang="en-US" altLang="en-US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3. Ομάδα Δημιουργίας Αφίσας</a:t>
            </a:r>
            <a:br>
              <a:rPr lang="en-US" altLang="en-US"/>
            </a:br>
            <a:r>
              <a:rPr lang="en-US" altLang="en-US" sz="2220"/>
              <a:t>Στόχος: Να φτιάξουν μια αφίσα που συνοψίζει την ιστορία και τα μηνύματά της.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7500" lnSpcReduction="20000"/>
          </a:bodyPr>
          <a:lstStyle/>
          <a:p>
            <a:pPr marL="0" indent="0">
              <a:buNone/>
            </a:pPr>
            <a:r>
              <a:rPr lang="el-GR" altLang="en-US" dirty="0"/>
              <a:t>1. </a:t>
            </a:r>
            <a:r>
              <a:rPr lang="en-US" altLang="en-US" dirty="0" err="1"/>
              <a:t>Υλικά</a:t>
            </a:r>
            <a:r>
              <a:rPr lang="en-US" altLang="en-US" dirty="0"/>
              <a:t>:</a:t>
            </a:r>
          </a:p>
          <a:p>
            <a:r>
              <a:rPr lang="en-US" altLang="en-US" dirty="0" err="1"/>
              <a:t>Μεγάλο</a:t>
            </a:r>
            <a:r>
              <a:rPr lang="en-US" altLang="en-US" dirty="0"/>
              <a:t> </a:t>
            </a:r>
            <a:r>
              <a:rPr lang="en-US" altLang="en-US" dirty="0" err="1"/>
              <a:t>χαρτόνι</a:t>
            </a:r>
            <a:r>
              <a:rPr lang="en-US" altLang="en-US" dirty="0"/>
              <a:t> (</a:t>
            </a:r>
            <a:r>
              <a:rPr lang="en-US" altLang="en-US" dirty="0" err="1"/>
              <a:t>π.χ</a:t>
            </a:r>
            <a:r>
              <a:rPr lang="en-US" altLang="en-US" dirty="0"/>
              <a:t>. </a:t>
            </a:r>
            <a:r>
              <a:rPr lang="en-US" altLang="en-US" dirty="0" err="1"/>
              <a:t>μπρίστολ</a:t>
            </a:r>
            <a:r>
              <a:rPr lang="en-US" altLang="en-US" dirty="0"/>
              <a:t>).</a:t>
            </a:r>
          </a:p>
          <a:p>
            <a:r>
              <a:rPr lang="en-US" altLang="en-US" dirty="0" err="1"/>
              <a:t>Χρωματιστά</a:t>
            </a:r>
            <a:r>
              <a:rPr lang="en-US" altLang="en-US" dirty="0"/>
              <a:t> </a:t>
            </a:r>
            <a:r>
              <a:rPr lang="en-US" altLang="en-US" dirty="0" err="1"/>
              <a:t>χαρτιά</a:t>
            </a:r>
            <a:r>
              <a:rPr lang="en-US" altLang="en-US" dirty="0"/>
              <a:t> </a:t>
            </a:r>
            <a:r>
              <a:rPr lang="en-US" altLang="en-US" dirty="0" err="1"/>
              <a:t>και</a:t>
            </a:r>
            <a:r>
              <a:rPr lang="en-US" altLang="en-US" dirty="0"/>
              <a:t> </a:t>
            </a:r>
            <a:r>
              <a:rPr lang="en-US" altLang="en-US" dirty="0" err="1"/>
              <a:t>περιοδικά</a:t>
            </a:r>
            <a:r>
              <a:rPr lang="en-US" altLang="en-US" dirty="0"/>
              <a:t> </a:t>
            </a:r>
            <a:r>
              <a:rPr lang="en-US" altLang="en-US" dirty="0" err="1"/>
              <a:t>για</a:t>
            </a:r>
            <a:r>
              <a:rPr lang="en-US" altLang="en-US" dirty="0"/>
              <a:t> </a:t>
            </a:r>
            <a:r>
              <a:rPr lang="en-US" altLang="en-US" dirty="0" err="1"/>
              <a:t>κολλάζ</a:t>
            </a:r>
            <a:r>
              <a:rPr lang="en-US" altLang="en-US" dirty="0"/>
              <a:t>.</a:t>
            </a:r>
          </a:p>
          <a:p>
            <a:r>
              <a:rPr lang="en-US" altLang="en-US" dirty="0" err="1"/>
              <a:t>Ψαλίδια</a:t>
            </a:r>
            <a:r>
              <a:rPr lang="en-US" altLang="en-US" dirty="0"/>
              <a:t>, </a:t>
            </a:r>
            <a:r>
              <a:rPr lang="en-US" altLang="en-US" dirty="0" err="1"/>
              <a:t>κόλλα</a:t>
            </a:r>
            <a:r>
              <a:rPr lang="en-US" altLang="en-US" dirty="0"/>
              <a:t>, </a:t>
            </a:r>
            <a:r>
              <a:rPr lang="en-US" altLang="en-US" dirty="0" err="1"/>
              <a:t>μαρκαδόρους</a:t>
            </a:r>
            <a:r>
              <a:rPr lang="en-US" altLang="en-US" dirty="0"/>
              <a:t>.</a:t>
            </a:r>
          </a:p>
          <a:p>
            <a:r>
              <a:rPr lang="en-US" altLang="en-US" dirty="0" err="1"/>
              <a:t>Εκτυπωμένες</a:t>
            </a:r>
            <a:r>
              <a:rPr lang="en-US" altLang="en-US" dirty="0"/>
              <a:t> ή </a:t>
            </a:r>
            <a:r>
              <a:rPr lang="en-US" altLang="en-US" dirty="0" err="1"/>
              <a:t>ζωγραφισμένες</a:t>
            </a:r>
            <a:r>
              <a:rPr lang="en-US" altLang="en-US" dirty="0"/>
              <a:t> </a:t>
            </a:r>
            <a:r>
              <a:rPr lang="en-US" altLang="en-US" dirty="0" err="1"/>
              <a:t>εικόνες</a:t>
            </a:r>
            <a:r>
              <a:rPr lang="en-US" altLang="en-US" dirty="0"/>
              <a:t> (</a:t>
            </a:r>
            <a:r>
              <a:rPr lang="en-US" altLang="en-US" dirty="0" err="1"/>
              <a:t>π.χ</a:t>
            </a:r>
            <a:r>
              <a:rPr lang="en-US" altLang="en-US" dirty="0"/>
              <a:t>. </a:t>
            </a:r>
            <a:r>
              <a:rPr lang="en-US" altLang="en-US" dirty="0" err="1"/>
              <a:t>ένα</a:t>
            </a:r>
            <a:r>
              <a:rPr lang="en-US" altLang="en-US" dirty="0"/>
              <a:t> </a:t>
            </a:r>
            <a:r>
              <a:rPr lang="en-US" altLang="en-US" dirty="0" err="1"/>
              <a:t>σπίτι</a:t>
            </a:r>
            <a:r>
              <a:rPr lang="en-US" altLang="en-US" dirty="0"/>
              <a:t>, </a:t>
            </a:r>
            <a:r>
              <a:rPr lang="en-US" altLang="en-US" dirty="0" err="1"/>
              <a:t>ένα</a:t>
            </a:r>
            <a:r>
              <a:rPr lang="en-US" altLang="en-US" dirty="0"/>
              <a:t> </a:t>
            </a:r>
            <a:r>
              <a:rPr lang="en-US" altLang="en-US" dirty="0" err="1"/>
              <a:t>γράμμα</a:t>
            </a:r>
            <a:r>
              <a:rPr lang="en-US" altLang="en-US" dirty="0"/>
              <a:t>, </a:t>
            </a:r>
            <a:r>
              <a:rPr lang="en-US" altLang="en-US" dirty="0" err="1"/>
              <a:t>ένα</a:t>
            </a:r>
            <a:r>
              <a:rPr lang="en-US" altLang="en-US" dirty="0"/>
              <a:t> </a:t>
            </a:r>
            <a:r>
              <a:rPr lang="en-US" altLang="en-US" dirty="0" err="1"/>
              <a:t>σεντούκι</a:t>
            </a:r>
            <a:r>
              <a:rPr lang="en-US" altLang="en-US" dirty="0"/>
              <a:t>, </a:t>
            </a:r>
            <a:r>
              <a:rPr lang="en-US" altLang="en-US" dirty="0" err="1"/>
              <a:t>πρόσωπα</a:t>
            </a:r>
            <a:r>
              <a:rPr lang="en-US" altLang="en-US" dirty="0"/>
              <a:t> </a:t>
            </a:r>
            <a:r>
              <a:rPr lang="en-US" altLang="en-US" dirty="0" err="1"/>
              <a:t>χαρακτήρων</a:t>
            </a:r>
            <a:r>
              <a:rPr lang="en-US" altLang="en-US" dirty="0"/>
              <a:t>).</a:t>
            </a:r>
          </a:p>
          <a:p>
            <a:pPr marL="0" indent="0">
              <a:buNone/>
            </a:pPr>
            <a:r>
              <a:rPr lang="el-GR" altLang="en-US" dirty="0"/>
              <a:t>2. </a:t>
            </a:r>
            <a:r>
              <a:rPr lang="en-US" altLang="en-US" dirty="0" err="1"/>
              <a:t>Διαδικασία</a:t>
            </a:r>
            <a:r>
              <a:rPr lang="en-US" altLang="en-US" dirty="0"/>
              <a:t>:</a:t>
            </a:r>
          </a:p>
          <a:p>
            <a:r>
              <a:rPr lang="en-US" altLang="en-US" dirty="0" err="1"/>
              <a:t>Σχεδιάστε</a:t>
            </a:r>
            <a:r>
              <a:rPr lang="en-US" altLang="en-US" dirty="0"/>
              <a:t> </a:t>
            </a:r>
            <a:r>
              <a:rPr lang="en-US" altLang="en-US" dirty="0" err="1"/>
              <a:t>το</a:t>
            </a:r>
            <a:r>
              <a:rPr lang="en-US" altLang="en-US" dirty="0"/>
              <a:t> </a:t>
            </a:r>
            <a:r>
              <a:rPr lang="en-US" altLang="en-US" dirty="0" err="1"/>
              <a:t>κεντρικό</a:t>
            </a:r>
            <a:r>
              <a:rPr lang="en-US" altLang="en-US" dirty="0"/>
              <a:t> </a:t>
            </a:r>
            <a:r>
              <a:rPr lang="en-US" altLang="en-US" dirty="0" err="1"/>
              <a:t>θέμα</a:t>
            </a:r>
            <a:r>
              <a:rPr lang="en-US" altLang="en-US" dirty="0"/>
              <a:t> </a:t>
            </a:r>
            <a:r>
              <a:rPr lang="en-US" altLang="en-US" dirty="0" err="1"/>
              <a:t>της</a:t>
            </a:r>
            <a:r>
              <a:rPr lang="en-US" altLang="en-US" dirty="0"/>
              <a:t> </a:t>
            </a:r>
            <a:r>
              <a:rPr lang="en-US" altLang="en-US" dirty="0" err="1"/>
              <a:t>αφίσας</a:t>
            </a:r>
            <a:r>
              <a:rPr lang="en-US" altLang="en-US" dirty="0"/>
              <a:t>, </a:t>
            </a:r>
            <a:r>
              <a:rPr lang="en-US" altLang="en-US" dirty="0" err="1"/>
              <a:t>π.χ</a:t>
            </a:r>
            <a:r>
              <a:rPr lang="en-US" altLang="en-US" dirty="0"/>
              <a:t>., </a:t>
            </a:r>
            <a:r>
              <a:rPr lang="" altLang="en-US" dirty="0"/>
              <a:t>«</a:t>
            </a:r>
            <a:r>
              <a:rPr lang="en-US" altLang="en-US" dirty="0"/>
              <a:t>Ο </a:t>
            </a:r>
            <a:r>
              <a:rPr lang="en-US" altLang="en-US" dirty="0" err="1"/>
              <a:t>θησαυρός</a:t>
            </a:r>
            <a:r>
              <a:rPr lang="en-US" altLang="en-US" dirty="0"/>
              <a:t> </a:t>
            </a:r>
            <a:r>
              <a:rPr lang="en-US" altLang="en-US" dirty="0" err="1"/>
              <a:t>της</a:t>
            </a:r>
            <a:r>
              <a:rPr lang="en-US" altLang="en-US" dirty="0"/>
              <a:t> </a:t>
            </a:r>
            <a:r>
              <a:rPr lang="en-US" altLang="en-US" dirty="0" smtClean="0"/>
              <a:t>Β</a:t>
            </a:r>
            <a:r>
              <a:rPr lang="el-GR" altLang="en-US" dirty="0" smtClean="0"/>
              <a:t>α</a:t>
            </a:r>
            <a:r>
              <a:rPr lang="en-US" altLang="en-US" dirty="0" smtClean="0"/>
              <a:t>γ</a:t>
            </a:r>
            <a:r>
              <a:rPr lang="el-GR" altLang="en-US" dirty="0" smtClean="0"/>
              <a:t>ί</a:t>
            </a:r>
            <a:r>
              <a:rPr lang="en-US" altLang="en-US" dirty="0" err="1" smtClean="0"/>
              <a:t>ας</a:t>
            </a:r>
            <a:r>
              <a:rPr lang="" altLang="en-US" dirty="0"/>
              <a:t>»</a:t>
            </a:r>
            <a:r>
              <a:rPr lang="en-US" altLang="en-US" dirty="0"/>
              <a:t>.</a:t>
            </a:r>
          </a:p>
          <a:p>
            <a:r>
              <a:rPr lang="en-US" altLang="en-US" dirty="0" err="1"/>
              <a:t>Γράψτε</a:t>
            </a:r>
            <a:r>
              <a:rPr lang="en-US" altLang="en-US" dirty="0"/>
              <a:t> </a:t>
            </a:r>
            <a:r>
              <a:rPr lang="en-US" altLang="en-US" dirty="0" err="1"/>
              <a:t>βασικά</a:t>
            </a:r>
            <a:r>
              <a:rPr lang="en-US" altLang="en-US" dirty="0"/>
              <a:t> </a:t>
            </a:r>
            <a:r>
              <a:rPr lang="en-US" altLang="en-US" dirty="0" err="1"/>
              <a:t>στοιχεία</a:t>
            </a:r>
            <a:r>
              <a:rPr lang="en-US" altLang="en-US" dirty="0"/>
              <a:t> </a:t>
            </a:r>
            <a:r>
              <a:rPr lang="en-US" altLang="en-US" dirty="0" err="1"/>
              <a:t>της</a:t>
            </a:r>
            <a:r>
              <a:rPr lang="en-US" altLang="en-US" dirty="0"/>
              <a:t> </a:t>
            </a:r>
            <a:r>
              <a:rPr lang="en-US" altLang="en-US" dirty="0" err="1"/>
              <a:t>ιστορίας</a:t>
            </a:r>
            <a:r>
              <a:rPr lang="en-US" altLang="en-US" dirty="0"/>
              <a:t> (</a:t>
            </a:r>
            <a:r>
              <a:rPr lang="en-US" altLang="en-US" dirty="0" err="1"/>
              <a:t>π.χ</a:t>
            </a:r>
            <a:r>
              <a:rPr lang="en-US" altLang="en-US" dirty="0"/>
              <a:t>. </a:t>
            </a:r>
            <a:r>
              <a:rPr lang="en-US" altLang="en-US" dirty="0" err="1"/>
              <a:t>ποιοι</a:t>
            </a:r>
            <a:r>
              <a:rPr lang="en-US" altLang="en-US" dirty="0"/>
              <a:t> </a:t>
            </a:r>
            <a:r>
              <a:rPr lang="en-US" altLang="en-US" dirty="0" err="1"/>
              <a:t>είναι</a:t>
            </a:r>
            <a:r>
              <a:rPr lang="en-US" altLang="en-US" dirty="0"/>
              <a:t> </a:t>
            </a:r>
            <a:r>
              <a:rPr lang="en-US" altLang="en-US" dirty="0" err="1"/>
              <a:t>οι</a:t>
            </a:r>
            <a:r>
              <a:rPr lang="en-US" altLang="en-US" dirty="0"/>
              <a:t> </a:t>
            </a:r>
            <a:r>
              <a:rPr lang="en-US" altLang="en-US" dirty="0" err="1"/>
              <a:t>ήρωες</a:t>
            </a:r>
            <a:r>
              <a:rPr lang="en-US" altLang="en-US" dirty="0"/>
              <a:t>, </a:t>
            </a:r>
            <a:r>
              <a:rPr lang="en-US" altLang="en-US" dirty="0" err="1"/>
              <a:t>τι</a:t>
            </a:r>
            <a:r>
              <a:rPr lang="en-US" altLang="en-US" dirty="0"/>
              <a:t> </a:t>
            </a:r>
            <a:r>
              <a:rPr lang="en-US" altLang="en-US" dirty="0" err="1"/>
              <a:t>αναζητούν</a:t>
            </a:r>
            <a:r>
              <a:rPr lang="en-US" altLang="en-US" dirty="0"/>
              <a:t>, </a:t>
            </a:r>
            <a:r>
              <a:rPr lang="en-US" altLang="en-US" dirty="0" err="1"/>
              <a:t>τι</a:t>
            </a:r>
            <a:r>
              <a:rPr lang="en-US" altLang="en-US" dirty="0"/>
              <a:t> </a:t>
            </a:r>
            <a:r>
              <a:rPr lang="en-US" altLang="en-US" dirty="0" err="1"/>
              <a:t>ανακαλύπτουν</a:t>
            </a:r>
            <a:r>
              <a:rPr lang="en-US" altLang="en-US" dirty="0"/>
              <a:t>).</a:t>
            </a:r>
          </a:p>
          <a:p>
            <a:r>
              <a:rPr lang="en-US" altLang="en-US" dirty="0" err="1"/>
              <a:t>Διακοσμήστε</a:t>
            </a:r>
            <a:r>
              <a:rPr lang="en-US" altLang="en-US" dirty="0"/>
              <a:t> </a:t>
            </a:r>
            <a:r>
              <a:rPr lang="en-US" altLang="en-US" dirty="0" err="1"/>
              <a:t>με</a:t>
            </a:r>
            <a:r>
              <a:rPr lang="en-US" altLang="en-US" dirty="0"/>
              <a:t> </a:t>
            </a:r>
            <a:r>
              <a:rPr lang="en-US" altLang="en-US" dirty="0" err="1"/>
              <a:t>εικόνες</a:t>
            </a:r>
            <a:r>
              <a:rPr lang="en-US" altLang="en-US" dirty="0"/>
              <a:t> </a:t>
            </a:r>
            <a:r>
              <a:rPr lang="en-US" altLang="en-US" dirty="0" err="1"/>
              <a:t>από</a:t>
            </a:r>
            <a:r>
              <a:rPr lang="en-US" altLang="en-US" dirty="0"/>
              <a:t> </a:t>
            </a:r>
            <a:r>
              <a:rPr lang="en-US" altLang="en-US" dirty="0" err="1"/>
              <a:t>τη</a:t>
            </a:r>
            <a:r>
              <a:rPr lang="en-US" altLang="en-US" dirty="0"/>
              <a:t> </a:t>
            </a:r>
            <a:r>
              <a:rPr lang="en-US" altLang="en-US" dirty="0" err="1" smtClean="0"/>
              <a:t>φύση</a:t>
            </a:r>
            <a:r>
              <a:rPr lang="el-GR" altLang="en-US" dirty="0" smtClean="0"/>
              <a:t>, την περιπέτεια των παιδιών</a:t>
            </a:r>
            <a:r>
              <a:rPr lang="en-US" altLang="en-US" dirty="0" smtClean="0"/>
              <a:t> </a:t>
            </a:r>
            <a:r>
              <a:rPr lang="en-US" altLang="en-US" dirty="0"/>
              <a:t>ή </a:t>
            </a:r>
            <a:r>
              <a:rPr lang="en-US" altLang="en-US" dirty="0" err="1"/>
              <a:t>το</a:t>
            </a:r>
            <a:r>
              <a:rPr lang="en-US" altLang="en-US" dirty="0"/>
              <a:t> </a:t>
            </a:r>
            <a:r>
              <a:rPr lang="en-US" altLang="en-US" dirty="0" err="1"/>
              <a:t>σεντούκι</a:t>
            </a:r>
            <a:r>
              <a:rPr lang="en-US" altLang="en-US" dirty="0"/>
              <a:t> </a:t>
            </a:r>
            <a:r>
              <a:rPr lang="en-US" altLang="en-US" dirty="0" err="1"/>
              <a:t>του</a:t>
            </a:r>
            <a:r>
              <a:rPr lang="en-US" altLang="en-US" dirty="0"/>
              <a:t> </a:t>
            </a:r>
            <a:r>
              <a:rPr lang="en-US" altLang="en-US" dirty="0" err="1"/>
              <a:t>θησαυρού</a:t>
            </a:r>
            <a:r>
              <a:rPr lang="en-US" altLang="en-US" dirty="0"/>
              <a:t>.</a:t>
            </a:r>
          </a:p>
          <a:p>
            <a:r>
              <a:rPr lang="en-US" altLang="en-US" dirty="0" err="1"/>
              <a:t>Γράψτε</a:t>
            </a:r>
            <a:r>
              <a:rPr lang="en-US" altLang="en-US" dirty="0"/>
              <a:t> </a:t>
            </a:r>
            <a:r>
              <a:rPr lang="en-US" altLang="en-US" dirty="0" err="1"/>
              <a:t>ένα</a:t>
            </a:r>
            <a:r>
              <a:rPr lang="en-US" altLang="en-US" dirty="0"/>
              <a:t> </a:t>
            </a:r>
            <a:r>
              <a:rPr lang="en-US" altLang="en-US" dirty="0" err="1"/>
              <a:t>σύντομο</a:t>
            </a:r>
            <a:r>
              <a:rPr lang="en-US" altLang="en-US" dirty="0"/>
              <a:t> </a:t>
            </a:r>
            <a:r>
              <a:rPr lang="en-US" altLang="en-US" dirty="0" err="1"/>
              <a:t>μήνυμα</a:t>
            </a:r>
            <a:r>
              <a:rPr lang="en-US" altLang="en-US" dirty="0"/>
              <a:t> </a:t>
            </a:r>
            <a:r>
              <a:rPr lang="en-US" altLang="en-US" dirty="0" err="1"/>
              <a:t>που</a:t>
            </a:r>
            <a:r>
              <a:rPr lang="en-US" altLang="en-US" dirty="0"/>
              <a:t> </a:t>
            </a:r>
            <a:r>
              <a:rPr lang="en-US" altLang="en-US" dirty="0" err="1"/>
              <a:t>αποτυπώνει</a:t>
            </a:r>
            <a:r>
              <a:rPr lang="en-US" altLang="en-US" dirty="0"/>
              <a:t> </a:t>
            </a:r>
            <a:r>
              <a:rPr lang="en-US" altLang="en-US" dirty="0" err="1"/>
              <a:t>το</a:t>
            </a:r>
            <a:r>
              <a:rPr lang="en-US" altLang="en-US" dirty="0"/>
              <a:t> </a:t>
            </a:r>
            <a:r>
              <a:rPr lang="en-US" altLang="en-US" dirty="0" err="1"/>
              <a:t>δίδαγμα</a:t>
            </a:r>
            <a:r>
              <a:rPr lang="en-US" altLang="en-US" dirty="0"/>
              <a:t> </a:t>
            </a:r>
            <a:r>
              <a:rPr lang="en-US" altLang="en-US" dirty="0" err="1"/>
              <a:t>της</a:t>
            </a:r>
            <a:r>
              <a:rPr lang="en-US" altLang="en-US" dirty="0"/>
              <a:t> </a:t>
            </a:r>
            <a:r>
              <a:rPr lang="en-US" altLang="en-US" dirty="0" err="1"/>
              <a:t>ιστορίας</a:t>
            </a:r>
            <a:r>
              <a:rPr lang="en-US" altLang="en-US" dirty="0"/>
              <a:t>, </a:t>
            </a:r>
            <a:r>
              <a:rPr lang="en-US" altLang="en-US" dirty="0" err="1"/>
              <a:t>όπως</a:t>
            </a:r>
            <a:r>
              <a:rPr lang="en-US" altLang="en-US" dirty="0"/>
              <a:t>:</a:t>
            </a:r>
            <a:r>
              <a:rPr lang="el-GR" altLang="en-US" dirty="0"/>
              <a:t> </a:t>
            </a:r>
            <a:r>
              <a:rPr lang="" altLang="en-US" dirty="0"/>
              <a:t>«</a:t>
            </a:r>
            <a:r>
              <a:rPr lang="en-US" altLang="en-US" dirty="0"/>
              <a:t>Ο </a:t>
            </a:r>
            <a:r>
              <a:rPr lang="en-US" altLang="en-US" dirty="0" err="1"/>
              <a:t>θησαυρός</a:t>
            </a:r>
            <a:r>
              <a:rPr lang="en-US" altLang="en-US" dirty="0"/>
              <a:t> </a:t>
            </a:r>
            <a:r>
              <a:rPr lang="en-US" altLang="en-US" dirty="0" err="1"/>
              <a:t>είναι</a:t>
            </a:r>
            <a:r>
              <a:rPr lang="en-US" altLang="en-US" dirty="0"/>
              <a:t> η </a:t>
            </a:r>
            <a:r>
              <a:rPr lang="en-US" altLang="en-US" dirty="0" err="1"/>
              <a:t>φιλία</a:t>
            </a:r>
            <a:r>
              <a:rPr lang="en-US" altLang="en-US" dirty="0"/>
              <a:t>!</a:t>
            </a:r>
            <a:r>
              <a:rPr lang="" altLang="en-US" dirty="0"/>
              <a:t>»</a:t>
            </a:r>
            <a:r>
              <a:rPr lang="el-GR" dirty="0"/>
              <a:t>, </a:t>
            </a:r>
            <a:r>
              <a:rPr lang="" altLang="en-US" dirty="0"/>
              <a:t>«</a:t>
            </a:r>
            <a:r>
              <a:rPr lang="en-US" altLang="en-US" dirty="0"/>
              <a:t>Η </a:t>
            </a:r>
            <a:r>
              <a:rPr lang="en-US" altLang="en-US" dirty="0" err="1"/>
              <a:t>αλήθεια</a:t>
            </a:r>
            <a:r>
              <a:rPr lang="en-US" altLang="en-US" dirty="0"/>
              <a:t> </a:t>
            </a:r>
            <a:r>
              <a:rPr lang="en-US" altLang="en-US" dirty="0" err="1"/>
              <a:t>κρύβεται</a:t>
            </a:r>
            <a:r>
              <a:rPr lang="en-US" altLang="en-US" dirty="0"/>
              <a:t> </a:t>
            </a:r>
            <a:r>
              <a:rPr lang="el-GR" altLang="en-US" dirty="0" smtClean="0"/>
              <a:t>στην αλληλεγγύη</a:t>
            </a:r>
            <a:r>
              <a:rPr lang="en-US" altLang="en-US" dirty="0" smtClean="0"/>
              <a:t>.</a:t>
            </a:r>
            <a:r>
              <a:rPr lang="" altLang="en-US" dirty="0"/>
              <a:t>»</a:t>
            </a:r>
          </a:p>
          <a:p>
            <a:endParaRPr lang="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4. Ομάδα Συνέντευξης</a:t>
            </a:r>
            <a:br>
              <a:rPr lang="en-US" altLang="en-US"/>
            </a:br>
            <a:r>
              <a:rPr lang="en-US" altLang="en-US" sz="2220"/>
              <a:t>Στόχος: Να δημιουργήσουν και να παρουσιάσουν μια </a:t>
            </a:r>
            <a:r>
              <a:rPr lang="" altLang="en-US" sz="2220"/>
              <a:t>«</a:t>
            </a:r>
            <a:r>
              <a:rPr lang="en-US" altLang="en-US" sz="2220"/>
              <a:t>ζωντανή συνέντευξη</a:t>
            </a:r>
            <a:r>
              <a:rPr lang="" altLang="en-US" sz="2220"/>
              <a:t>»</a:t>
            </a:r>
            <a:r>
              <a:rPr lang="en-US" altLang="en-US" sz="2220"/>
              <a:t> με τους βασικούς χαρακτήρες της ιστορίας. </a:t>
            </a:r>
            <a:br>
              <a:rPr lang="en-US" altLang="en-US" sz="2220"/>
            </a:br>
            <a:r>
              <a:rPr lang="en-US" altLang="en-US"/>
              <a:t/>
            </a:r>
            <a:br>
              <a:rPr lang="en-US" altLang="en-US"/>
            </a:b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10000"/>
          </a:bodyPr>
          <a:lstStyle/>
          <a:p>
            <a:pPr marL="0" indent="0">
              <a:buNone/>
            </a:pPr>
            <a:r>
              <a:rPr lang="el-GR" altLang="en-US" dirty="0"/>
              <a:t>1. </a:t>
            </a:r>
            <a:r>
              <a:rPr lang="en-US" altLang="en-US" dirty="0" err="1"/>
              <a:t>Υλικά</a:t>
            </a:r>
            <a:r>
              <a:rPr lang="en-US" altLang="en-US" dirty="0"/>
              <a:t>:</a:t>
            </a:r>
          </a:p>
          <a:p>
            <a:r>
              <a:rPr lang="en-US" altLang="en-US" dirty="0" err="1"/>
              <a:t>Ένα</a:t>
            </a:r>
            <a:r>
              <a:rPr lang="en-US" altLang="en-US" dirty="0"/>
              <a:t> </a:t>
            </a:r>
            <a:r>
              <a:rPr lang="" altLang="en-US" dirty="0"/>
              <a:t>«</a:t>
            </a:r>
            <a:r>
              <a:rPr lang="en-US" altLang="en-US" dirty="0" err="1"/>
              <a:t>μικρόφωνο</a:t>
            </a:r>
            <a:r>
              <a:rPr lang="" altLang="en-US" dirty="0"/>
              <a:t>»</a:t>
            </a:r>
            <a:r>
              <a:rPr lang="en-US" altLang="en-US" dirty="0"/>
              <a:t> (</a:t>
            </a:r>
            <a:r>
              <a:rPr lang="en-US" altLang="en-US" dirty="0" err="1"/>
              <a:t>μπορεί</a:t>
            </a:r>
            <a:r>
              <a:rPr lang="en-US" altLang="en-US" dirty="0"/>
              <a:t> </a:t>
            </a:r>
            <a:r>
              <a:rPr lang="en-US" altLang="en-US" dirty="0" err="1"/>
              <a:t>να</a:t>
            </a:r>
            <a:r>
              <a:rPr lang="en-US" altLang="en-US" dirty="0"/>
              <a:t> </a:t>
            </a:r>
            <a:r>
              <a:rPr lang="en-US" altLang="en-US" dirty="0" err="1"/>
              <a:t>είναι</a:t>
            </a:r>
            <a:r>
              <a:rPr lang="en-US" altLang="en-US" dirty="0"/>
              <a:t> </a:t>
            </a:r>
            <a:r>
              <a:rPr lang="en-US" altLang="en-US" dirty="0" err="1"/>
              <a:t>αυτοσχέδιο</a:t>
            </a:r>
            <a:r>
              <a:rPr lang="en-US" altLang="en-US" dirty="0"/>
              <a:t>, </a:t>
            </a:r>
            <a:r>
              <a:rPr lang="en-US" altLang="en-US" dirty="0" err="1"/>
              <a:t>π.χ</a:t>
            </a:r>
            <a:r>
              <a:rPr lang="en-US" altLang="en-US" dirty="0"/>
              <a:t>. </a:t>
            </a:r>
            <a:r>
              <a:rPr lang="en-US" altLang="en-US" dirty="0" err="1"/>
              <a:t>ένα</a:t>
            </a:r>
            <a:r>
              <a:rPr lang="en-US" altLang="en-US" dirty="0"/>
              <a:t> </a:t>
            </a:r>
            <a:r>
              <a:rPr lang="en-US" altLang="en-US" dirty="0" err="1"/>
              <a:t>ρολό</a:t>
            </a:r>
            <a:r>
              <a:rPr lang="en-US" altLang="en-US" dirty="0"/>
              <a:t> </a:t>
            </a:r>
            <a:r>
              <a:rPr lang="en-US" altLang="en-US" dirty="0" err="1"/>
              <a:t>χαρτιού</a:t>
            </a:r>
            <a:r>
              <a:rPr lang="en-US" altLang="en-US" dirty="0"/>
              <a:t>).</a:t>
            </a:r>
          </a:p>
          <a:p>
            <a:r>
              <a:rPr lang="en-US" altLang="en-US" dirty="0" err="1"/>
              <a:t>Χαρτί</a:t>
            </a:r>
            <a:r>
              <a:rPr lang="en-US" altLang="en-US" dirty="0"/>
              <a:t> </a:t>
            </a:r>
            <a:r>
              <a:rPr lang="en-US" altLang="en-US" dirty="0" err="1"/>
              <a:t>και</a:t>
            </a:r>
            <a:r>
              <a:rPr lang="en-US" altLang="en-US" dirty="0"/>
              <a:t> </a:t>
            </a:r>
            <a:r>
              <a:rPr lang="en-US" altLang="en-US" dirty="0" err="1"/>
              <a:t>μολύβια</a:t>
            </a:r>
            <a:r>
              <a:rPr lang="en-US" altLang="en-US" dirty="0"/>
              <a:t> </a:t>
            </a:r>
            <a:r>
              <a:rPr lang="en-US" altLang="en-US" dirty="0" err="1"/>
              <a:t>για</a:t>
            </a:r>
            <a:r>
              <a:rPr lang="en-US" altLang="en-US" dirty="0"/>
              <a:t> </a:t>
            </a:r>
            <a:r>
              <a:rPr lang="en-US" altLang="en-US" dirty="0" err="1"/>
              <a:t>να</a:t>
            </a:r>
            <a:r>
              <a:rPr lang="en-US" altLang="en-US" dirty="0"/>
              <a:t> </a:t>
            </a:r>
            <a:r>
              <a:rPr lang="en-US" altLang="en-US" dirty="0" err="1"/>
              <a:t>γράψουν</a:t>
            </a:r>
            <a:r>
              <a:rPr lang="en-US" altLang="en-US" dirty="0"/>
              <a:t> </a:t>
            </a:r>
            <a:r>
              <a:rPr lang="en-US" altLang="en-US" dirty="0" err="1"/>
              <a:t>ερωτήσεις</a:t>
            </a:r>
            <a:r>
              <a:rPr lang="en-US" altLang="en-US" dirty="0"/>
              <a:t>.</a:t>
            </a:r>
          </a:p>
          <a:p>
            <a:pPr marL="0" indent="0">
              <a:buNone/>
            </a:pPr>
            <a:r>
              <a:rPr lang="el-GR" altLang="en-US" dirty="0"/>
              <a:t>2. </a:t>
            </a:r>
            <a:r>
              <a:rPr lang="en-US" altLang="en-US" dirty="0" err="1"/>
              <a:t>Διαδικασία</a:t>
            </a:r>
            <a:r>
              <a:rPr lang="en-US" altLang="en-US" dirty="0"/>
              <a:t>:</a:t>
            </a:r>
          </a:p>
          <a:p>
            <a:r>
              <a:rPr lang="en-US" altLang="en-US" dirty="0" err="1"/>
              <a:t>Διαχωρισμός</a:t>
            </a:r>
            <a:r>
              <a:rPr lang="en-US" altLang="en-US" dirty="0"/>
              <a:t> </a:t>
            </a:r>
            <a:r>
              <a:rPr lang="en-US" altLang="en-US" dirty="0" err="1"/>
              <a:t>ρόλων</a:t>
            </a:r>
            <a:r>
              <a:rPr lang="en-US" altLang="en-US" dirty="0"/>
              <a:t>:</a:t>
            </a:r>
            <a:r>
              <a:rPr lang="el-GR" altLang="en-US" dirty="0"/>
              <a:t> </a:t>
            </a:r>
            <a:r>
              <a:rPr lang="en-US" altLang="en-US" dirty="0" err="1"/>
              <a:t>Επιλέξτε</a:t>
            </a:r>
            <a:r>
              <a:rPr lang="en-US" altLang="en-US" dirty="0"/>
              <a:t> </a:t>
            </a:r>
            <a:r>
              <a:rPr lang="el-GR" altLang="en-US" dirty="0"/>
              <a:t>σε ποιον</a:t>
            </a:r>
            <a:r>
              <a:rPr lang="en-US" altLang="en-US" dirty="0"/>
              <a:t> </a:t>
            </a:r>
            <a:r>
              <a:rPr lang="en-US" altLang="en-US" dirty="0" err="1"/>
              <a:t>χαρακτήρ</a:t>
            </a:r>
            <a:r>
              <a:rPr lang="el-GR" altLang="en-US" dirty="0"/>
              <a:t>α θα πάρετε συνέντευξη.</a:t>
            </a:r>
            <a:endParaRPr lang="en-US" altLang="en-US" dirty="0"/>
          </a:p>
          <a:p>
            <a:r>
              <a:rPr lang="en-US" altLang="en-US" dirty="0" err="1"/>
              <a:t>Χαρακτήρες</a:t>
            </a:r>
            <a:r>
              <a:rPr lang="en-US" altLang="en-US" dirty="0"/>
              <a:t> </a:t>
            </a:r>
            <a:r>
              <a:rPr lang="en-US" altLang="en-US" dirty="0" err="1"/>
              <a:t>που</a:t>
            </a:r>
            <a:r>
              <a:rPr lang="en-US" altLang="en-US" dirty="0"/>
              <a:t> </a:t>
            </a:r>
            <a:r>
              <a:rPr lang="en-US" altLang="en-US" dirty="0" err="1"/>
              <a:t>μπορείτε</a:t>
            </a:r>
            <a:r>
              <a:rPr lang="en-US" altLang="en-US" dirty="0"/>
              <a:t> </a:t>
            </a:r>
            <a:r>
              <a:rPr lang="en-US" altLang="en-US" dirty="0" err="1"/>
              <a:t>να</a:t>
            </a:r>
            <a:r>
              <a:rPr lang="en-US" altLang="en-US" dirty="0"/>
              <a:t> </a:t>
            </a:r>
            <a:r>
              <a:rPr lang="en-US" altLang="en-US" dirty="0" err="1"/>
              <a:t>χρησιμοποιήσετε</a:t>
            </a:r>
            <a:r>
              <a:rPr lang="en-US" altLang="en-US" dirty="0" smtClean="0"/>
              <a:t>: </a:t>
            </a:r>
            <a:r>
              <a:rPr lang="el-GR" altLang="en-US" dirty="0" smtClean="0"/>
              <a:t>Αλέξη, Άγγελο, </a:t>
            </a:r>
            <a:r>
              <a:rPr lang="el-GR" altLang="en-US" dirty="0" err="1" smtClean="0"/>
              <a:t>Νικόλ</a:t>
            </a:r>
            <a:r>
              <a:rPr lang="el-GR" altLang="en-US" dirty="0" smtClean="0"/>
              <a:t>, Λίνα, Ζωή, Κλου κ.α.</a:t>
            </a:r>
            <a:endParaRPr lang="en-US" altLang="en-US" dirty="0"/>
          </a:p>
          <a:p>
            <a:r>
              <a:rPr lang="en-US" altLang="en-US" dirty="0" err="1"/>
              <a:t>Δημιουργία</a:t>
            </a:r>
            <a:r>
              <a:rPr lang="en-US" altLang="en-US" dirty="0"/>
              <a:t> </a:t>
            </a:r>
            <a:r>
              <a:rPr lang="en-US" altLang="en-US" dirty="0" err="1"/>
              <a:t>ερωτήσεων</a:t>
            </a:r>
            <a:r>
              <a:rPr lang="en-US" altLang="en-US" dirty="0"/>
              <a:t>:</a:t>
            </a:r>
            <a:r>
              <a:rPr lang="el-GR" altLang="en-US" dirty="0"/>
              <a:t> </a:t>
            </a:r>
            <a:r>
              <a:rPr lang="en-US" altLang="en-US" dirty="0" err="1"/>
              <a:t>Οι</a:t>
            </a:r>
            <a:r>
              <a:rPr lang="en-US" altLang="en-US" dirty="0"/>
              <a:t> </a:t>
            </a:r>
            <a:r>
              <a:rPr lang="en-US" altLang="en-US" dirty="0" err="1"/>
              <a:t>δημοσιογράφοι</a:t>
            </a:r>
            <a:r>
              <a:rPr lang="en-US" altLang="en-US" dirty="0"/>
              <a:t> </a:t>
            </a:r>
            <a:r>
              <a:rPr lang="en-US" altLang="en-US" dirty="0" err="1"/>
              <a:t>γράφουν</a:t>
            </a:r>
            <a:r>
              <a:rPr lang="en-US" altLang="en-US" dirty="0"/>
              <a:t> 2</a:t>
            </a:r>
            <a:r>
              <a:rPr lang="el-GR" altLang="en-US" dirty="0"/>
              <a:t>-3</a:t>
            </a:r>
            <a:r>
              <a:rPr lang="en-US" altLang="en-US" dirty="0"/>
              <a:t> </a:t>
            </a:r>
            <a:r>
              <a:rPr lang="en-US" altLang="en-US" dirty="0" err="1"/>
              <a:t>ερωτήσεις</a:t>
            </a:r>
            <a:r>
              <a:rPr lang="en-US" altLang="en-US" dirty="0"/>
              <a:t> </a:t>
            </a:r>
            <a:r>
              <a:rPr lang="en-US" altLang="en-US" dirty="0" err="1"/>
              <a:t>για</a:t>
            </a:r>
            <a:r>
              <a:rPr lang="en-US" altLang="en-US" dirty="0"/>
              <a:t> </a:t>
            </a:r>
            <a:r>
              <a:rPr lang="en-US" altLang="en-US" dirty="0" err="1"/>
              <a:t>κάθε</a:t>
            </a:r>
            <a:r>
              <a:rPr lang="en-US" altLang="en-US" dirty="0"/>
              <a:t> </a:t>
            </a:r>
            <a:r>
              <a:rPr lang="en-US" altLang="en-US" dirty="0" err="1"/>
              <a:t>χαρακτήρα</a:t>
            </a:r>
            <a:r>
              <a:rPr lang="en-US" altLang="en-US" dirty="0"/>
              <a:t>. </a:t>
            </a:r>
          </a:p>
          <a:p>
            <a:pPr marL="0" indent="0">
              <a:buNone/>
            </a:pPr>
            <a:r>
              <a:rPr lang="el-GR" altLang="en-US" dirty="0"/>
              <a:t>π.χ. </a:t>
            </a:r>
            <a:r>
              <a:rPr lang="el-GR" altLang="en-US" dirty="0" smtClean="0"/>
              <a:t> </a:t>
            </a:r>
            <a:r>
              <a:rPr lang="en-US" altLang="en-US" dirty="0" err="1"/>
              <a:t>Ερωτήσεις</a:t>
            </a:r>
            <a:r>
              <a:rPr lang="en-US" altLang="en-US" dirty="0"/>
              <a:t>:</a:t>
            </a:r>
            <a:r>
              <a:rPr lang="el-GR" altLang="en-US" dirty="0"/>
              <a:t> </a:t>
            </a:r>
            <a:r>
              <a:rPr lang="en-US" altLang="en-US" dirty="0" err="1"/>
              <a:t>Πώς</a:t>
            </a:r>
            <a:r>
              <a:rPr lang="en-US" altLang="en-US" dirty="0"/>
              <a:t> </a:t>
            </a:r>
            <a:r>
              <a:rPr lang="en-US" altLang="en-US" dirty="0" err="1"/>
              <a:t>ένιωσες</a:t>
            </a:r>
            <a:r>
              <a:rPr lang="en-US" altLang="en-US" dirty="0"/>
              <a:t> </a:t>
            </a:r>
            <a:r>
              <a:rPr lang="en-US" altLang="en-US" dirty="0" err="1"/>
              <a:t>όταν</a:t>
            </a:r>
            <a:r>
              <a:rPr lang="en-US" altLang="en-US" dirty="0"/>
              <a:t> </a:t>
            </a:r>
            <a:r>
              <a:rPr lang="en-US" altLang="en-US" dirty="0" err="1" smtClean="0"/>
              <a:t>βρήκ</a:t>
            </a:r>
            <a:r>
              <a:rPr lang="el-GR" altLang="en-US" dirty="0" smtClean="0"/>
              <a:t>ες τις σημειώσεις του Χανς</a:t>
            </a:r>
            <a:r>
              <a:rPr lang="en-US" altLang="en-US" dirty="0" smtClean="0"/>
              <a:t>;</a:t>
            </a:r>
            <a:r>
              <a:rPr lang="el-GR" altLang="en-US" dirty="0" smtClean="0"/>
              <a:t> </a:t>
            </a:r>
            <a:r>
              <a:rPr lang="en-US" altLang="en-US" dirty="0" err="1"/>
              <a:t>Τι</a:t>
            </a:r>
            <a:r>
              <a:rPr lang="en-US" altLang="en-US" dirty="0"/>
              <a:t> </a:t>
            </a:r>
            <a:r>
              <a:rPr lang="en-US" altLang="en-US" dirty="0" err="1"/>
              <a:t>σε</a:t>
            </a:r>
            <a:r>
              <a:rPr lang="en-US" altLang="en-US" dirty="0"/>
              <a:t> </a:t>
            </a:r>
            <a:r>
              <a:rPr lang="en-US" altLang="en-US" dirty="0" err="1"/>
              <a:t>έκανε</a:t>
            </a:r>
            <a:r>
              <a:rPr lang="en-US" altLang="en-US" dirty="0"/>
              <a:t> </a:t>
            </a:r>
            <a:r>
              <a:rPr lang="en-US" altLang="en-US" dirty="0" err="1"/>
              <a:t>να</a:t>
            </a:r>
            <a:r>
              <a:rPr lang="en-US" altLang="en-US" dirty="0"/>
              <a:t> </a:t>
            </a:r>
            <a:r>
              <a:rPr lang="en-US" altLang="en-US" dirty="0" err="1"/>
              <a:t>πιστέψεις</a:t>
            </a:r>
            <a:r>
              <a:rPr lang="en-US" altLang="en-US" dirty="0"/>
              <a:t> </a:t>
            </a:r>
            <a:r>
              <a:rPr lang="en-US" altLang="en-US" dirty="0" err="1"/>
              <a:t>ότι</a:t>
            </a:r>
            <a:r>
              <a:rPr lang="en-US" altLang="en-US" dirty="0"/>
              <a:t> ο </a:t>
            </a:r>
            <a:r>
              <a:rPr lang="en-US" altLang="en-US" dirty="0" err="1"/>
              <a:t>θησαυρός</a:t>
            </a:r>
            <a:r>
              <a:rPr lang="en-US" altLang="en-US" dirty="0"/>
              <a:t> </a:t>
            </a:r>
            <a:r>
              <a:rPr lang="en-US" altLang="en-US" dirty="0" err="1"/>
              <a:t>ήταν</a:t>
            </a:r>
            <a:r>
              <a:rPr lang="en-US" altLang="en-US" dirty="0"/>
              <a:t> </a:t>
            </a:r>
            <a:r>
              <a:rPr lang="en-US" altLang="en-US" dirty="0" err="1"/>
              <a:t>πραγματικός</a:t>
            </a:r>
            <a:r>
              <a:rPr lang="en-US" altLang="en-US" dirty="0" smtClean="0"/>
              <a:t>;</a:t>
            </a:r>
            <a:r>
              <a:rPr lang="el-GR" altLang="en-US" smtClean="0"/>
              <a:t> Κ.α. </a:t>
            </a:r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459</Words>
  <Application>Microsoft Office PowerPoint</Application>
  <PresentationFormat>Προσαρμογή</PresentationFormat>
  <Paragraphs>44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Office Theme</vt:lpstr>
      <vt:lpstr>“Ο θησαυρός της Βαγίας”</vt:lpstr>
      <vt:lpstr>1. Ομάδα Ζωγραφικής Σκηνών Στόχος: Να ζωγραφίσουν σκηνές από το βιβλίο που θεωρούν πιο σημαντικές ή ενδιαφέρουσες. </vt:lpstr>
      <vt:lpstr>2. Ομάδα Κατασκευής Θησαυρού Στόχος: Να δημιουργήσουν ένα σεντούκι θησαυρού και να το γεμίσουν με "θησαυρούς" που συμβολίζουν όσα έμαθαν από την ιστορία.</vt:lpstr>
      <vt:lpstr>3. Ομάδα Δημιουργίας Αφίσας Στόχος: Να φτιάξουν μια αφίσα που συνοψίζει την ιστορία και τα μηνύματά της.</vt:lpstr>
      <vt:lpstr>  4. Ομάδα Συνέντευξης Στόχος: Να δημιουργήσουν και να παρουσιάσουν μια «ζωντανή συνέντευξη» με τους βασικούς χαρακτήρες της ιστορίας.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“Ο θησαυρός της Βαγίας”</dc:title>
  <dc:creator>melgi</dc:creator>
  <cp:lastModifiedBy>Daskalos</cp:lastModifiedBy>
  <cp:revision>4</cp:revision>
  <dcterms:created xsi:type="dcterms:W3CDTF">2025-01-21T19:19:04Z</dcterms:created>
  <dcterms:modified xsi:type="dcterms:W3CDTF">2025-01-22T08:45:02Z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545E45EFB2CB4845A2E1C12879CCE3C5_11</vt:lpwstr>
  </property>
  <property fmtid="{D5CDD505-2E9C-101B-9397-08002B2CF9AE}" pid="3" name="KSOProductBuildVer">
    <vt:lpwstr>1033-12.2.0.19307</vt:lpwstr>
  </property>
</Properties>
</file>