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D27A-1965-4302-8672-07C7556899E3}" type="datetimeFigureOut">
              <a:rPr lang="en-US" smtClean="0"/>
              <a:t>24-Nov-24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B28F-A38D-428C-8941-7F911B336D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048000" y="2819400"/>
            <a:ext cx="2667000" cy="8382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Μέλισσα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4876800" y="4495800"/>
            <a:ext cx="2590800" cy="16002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Λουλούδια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1981200" y="4648200"/>
            <a:ext cx="2133600" cy="12954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Κηφήνας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914400" y="3200400"/>
            <a:ext cx="1600200" cy="10668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Γύρη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>
            <a:off x="6324600" y="2971800"/>
            <a:ext cx="1600200" cy="10668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Μέλι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1752600" y="609600"/>
            <a:ext cx="2438400" cy="16002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Βασίλισσα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19 - Έλλειψη"/>
          <p:cNvSpPr/>
          <p:nvPr/>
        </p:nvSpPr>
        <p:spPr>
          <a:xfrm>
            <a:off x="5334000" y="762000"/>
            <a:ext cx="1905000" cy="13716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Κυψέλη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21 - Ευθύγραμμο βέλος σύνδεσης"/>
          <p:cNvCxnSpPr>
            <a:stCxn id="4" idx="1"/>
            <a:endCxn id="17" idx="7"/>
          </p:cNvCxnSpPr>
          <p:nvPr/>
        </p:nvCxnSpPr>
        <p:spPr>
          <a:xfrm rot="10800000" flipV="1">
            <a:off x="2280256" y="3238499"/>
            <a:ext cx="767744" cy="118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51054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>
            <a:stCxn id="4" idx="3"/>
          </p:cNvCxnSpPr>
          <p:nvPr/>
        </p:nvCxnSpPr>
        <p:spPr>
          <a:xfrm>
            <a:off x="5715000" y="3238500"/>
            <a:ext cx="685800" cy="39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181600" y="38100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16200000" flipV="1">
            <a:off x="3314700" y="21717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5400000">
            <a:off x="3200400" y="38862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</cp:revision>
  <dcterms:created xsi:type="dcterms:W3CDTF">2024-11-24T17:23:50Z</dcterms:created>
  <dcterms:modified xsi:type="dcterms:W3CDTF">2024-11-24T17:39:27Z</dcterms:modified>
</cp:coreProperties>
</file>