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1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D27A-1965-4302-8672-07C7556899E3}" type="datetimeFigureOut">
              <a:rPr lang="en-US" smtClean="0"/>
              <a:t>24-Nov-24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2B28F-A38D-428C-8941-7F911B336D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D27A-1965-4302-8672-07C7556899E3}" type="datetimeFigureOut">
              <a:rPr lang="en-US" smtClean="0"/>
              <a:t>24-Nov-24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2B28F-A38D-428C-8941-7F911B336D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D27A-1965-4302-8672-07C7556899E3}" type="datetimeFigureOut">
              <a:rPr lang="en-US" smtClean="0"/>
              <a:t>24-Nov-24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2B28F-A38D-428C-8941-7F911B336D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D27A-1965-4302-8672-07C7556899E3}" type="datetimeFigureOut">
              <a:rPr lang="en-US" smtClean="0"/>
              <a:t>24-Nov-24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2B28F-A38D-428C-8941-7F911B336D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D27A-1965-4302-8672-07C7556899E3}" type="datetimeFigureOut">
              <a:rPr lang="en-US" smtClean="0"/>
              <a:t>24-Nov-24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2B28F-A38D-428C-8941-7F911B336D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D27A-1965-4302-8672-07C7556899E3}" type="datetimeFigureOut">
              <a:rPr lang="en-US" smtClean="0"/>
              <a:t>24-Nov-24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2B28F-A38D-428C-8941-7F911B336D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D27A-1965-4302-8672-07C7556899E3}" type="datetimeFigureOut">
              <a:rPr lang="en-US" smtClean="0"/>
              <a:t>24-Nov-24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2B28F-A38D-428C-8941-7F911B336D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D27A-1965-4302-8672-07C7556899E3}" type="datetimeFigureOut">
              <a:rPr lang="en-US" smtClean="0"/>
              <a:t>24-Nov-24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2B28F-A38D-428C-8941-7F911B336D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D27A-1965-4302-8672-07C7556899E3}" type="datetimeFigureOut">
              <a:rPr lang="en-US" smtClean="0"/>
              <a:t>24-Nov-24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2B28F-A38D-428C-8941-7F911B336D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D27A-1965-4302-8672-07C7556899E3}" type="datetimeFigureOut">
              <a:rPr lang="en-US" smtClean="0"/>
              <a:t>24-Nov-24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2B28F-A38D-428C-8941-7F911B336D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D27A-1965-4302-8672-07C7556899E3}" type="datetimeFigureOut">
              <a:rPr lang="en-US" smtClean="0"/>
              <a:t>24-Nov-24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2B28F-A38D-428C-8941-7F911B336D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ED27A-1965-4302-8672-07C7556899E3}" type="datetimeFigureOut">
              <a:rPr lang="en-US" smtClean="0"/>
              <a:t>24-Nov-24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2B28F-A38D-428C-8941-7F911B336DC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Στρογγυλεμένο ορθογώνιο"/>
          <p:cNvSpPr/>
          <p:nvPr/>
        </p:nvSpPr>
        <p:spPr>
          <a:xfrm>
            <a:off x="3048000" y="2819400"/>
            <a:ext cx="2667000" cy="838200"/>
          </a:xfrm>
          <a:prstGeom prst="round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 smtClean="0">
                <a:solidFill>
                  <a:srgbClr val="FF0000"/>
                </a:solidFill>
              </a:rPr>
              <a:t>Μέλισσα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4 - Έλλειψη"/>
          <p:cNvSpPr/>
          <p:nvPr/>
        </p:nvSpPr>
        <p:spPr>
          <a:xfrm>
            <a:off x="4876800" y="4495800"/>
            <a:ext cx="2590800" cy="1600200"/>
          </a:xfrm>
          <a:prstGeom prst="ellipse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 smtClean="0">
                <a:solidFill>
                  <a:schemeClr val="accent6">
                    <a:lumMod val="50000"/>
                  </a:schemeClr>
                </a:solidFill>
              </a:rPr>
              <a:t>Λουλούδια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15 - Έλλειψη"/>
          <p:cNvSpPr/>
          <p:nvPr/>
        </p:nvSpPr>
        <p:spPr>
          <a:xfrm>
            <a:off x="1981200" y="4648200"/>
            <a:ext cx="2133600" cy="1295400"/>
          </a:xfrm>
          <a:prstGeom prst="ellipse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 smtClean="0">
                <a:solidFill>
                  <a:schemeClr val="accent6">
                    <a:lumMod val="50000"/>
                  </a:schemeClr>
                </a:solidFill>
              </a:rPr>
              <a:t>Κηφήνας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16 - Έλλειψη"/>
          <p:cNvSpPr/>
          <p:nvPr/>
        </p:nvSpPr>
        <p:spPr>
          <a:xfrm>
            <a:off x="914400" y="3200400"/>
            <a:ext cx="1600200" cy="1066800"/>
          </a:xfrm>
          <a:prstGeom prst="ellipse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 smtClean="0">
                <a:solidFill>
                  <a:schemeClr val="accent6">
                    <a:lumMod val="50000"/>
                  </a:schemeClr>
                </a:solidFill>
              </a:rPr>
              <a:t>Γύρη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8" name="17 - Έλλειψη"/>
          <p:cNvSpPr/>
          <p:nvPr/>
        </p:nvSpPr>
        <p:spPr>
          <a:xfrm>
            <a:off x="6324600" y="2971800"/>
            <a:ext cx="1600200" cy="1066800"/>
          </a:xfrm>
          <a:prstGeom prst="ellipse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 smtClean="0">
                <a:solidFill>
                  <a:schemeClr val="accent6">
                    <a:lumMod val="50000"/>
                  </a:schemeClr>
                </a:solidFill>
              </a:rPr>
              <a:t>Μέλι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9" name="18 - Έλλειψη"/>
          <p:cNvSpPr/>
          <p:nvPr/>
        </p:nvSpPr>
        <p:spPr>
          <a:xfrm>
            <a:off x="1752600" y="609600"/>
            <a:ext cx="2438400" cy="1600200"/>
          </a:xfrm>
          <a:prstGeom prst="ellipse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 smtClean="0">
                <a:solidFill>
                  <a:schemeClr val="accent6">
                    <a:lumMod val="50000"/>
                  </a:schemeClr>
                </a:solidFill>
              </a:rPr>
              <a:t>Βασίλισσα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0" name="19 - Έλλειψη"/>
          <p:cNvSpPr/>
          <p:nvPr/>
        </p:nvSpPr>
        <p:spPr>
          <a:xfrm>
            <a:off x="5334000" y="762000"/>
            <a:ext cx="1905000" cy="1371600"/>
          </a:xfrm>
          <a:prstGeom prst="ellipse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 smtClean="0">
                <a:solidFill>
                  <a:schemeClr val="accent6">
                    <a:lumMod val="50000"/>
                  </a:schemeClr>
                </a:solidFill>
              </a:rPr>
              <a:t>Κυψέλη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2" name="21 - Ευθύγραμμο βέλος σύνδεσης"/>
          <p:cNvCxnSpPr>
            <a:stCxn id="4" idx="1"/>
            <a:endCxn id="17" idx="7"/>
          </p:cNvCxnSpPr>
          <p:nvPr/>
        </p:nvCxnSpPr>
        <p:spPr>
          <a:xfrm rot="10800000" flipV="1">
            <a:off x="2280256" y="3238499"/>
            <a:ext cx="767744" cy="1181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ύγραμμο βέλος σύνδεσης"/>
          <p:cNvCxnSpPr/>
          <p:nvPr/>
        </p:nvCxnSpPr>
        <p:spPr>
          <a:xfrm flipV="1">
            <a:off x="5105400" y="2057400"/>
            <a:ext cx="8382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Ευθύγραμμο βέλος σύνδεσης"/>
          <p:cNvCxnSpPr>
            <a:stCxn id="4" idx="3"/>
          </p:cNvCxnSpPr>
          <p:nvPr/>
        </p:nvCxnSpPr>
        <p:spPr>
          <a:xfrm>
            <a:off x="5715000" y="3238500"/>
            <a:ext cx="685800" cy="396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ύγραμμο βέλος σύνδεσης"/>
          <p:cNvCxnSpPr/>
          <p:nvPr/>
        </p:nvCxnSpPr>
        <p:spPr>
          <a:xfrm rot="16200000" flipH="1">
            <a:off x="5181600" y="3810000"/>
            <a:ext cx="8382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- Ευθύγραμμο βέλος σύνδεσης"/>
          <p:cNvCxnSpPr/>
          <p:nvPr/>
        </p:nvCxnSpPr>
        <p:spPr>
          <a:xfrm rot="16200000" flipV="1">
            <a:off x="3314700" y="21717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Ευθύγραμμο βέλος σύνδεσης"/>
          <p:cNvCxnSpPr/>
          <p:nvPr/>
        </p:nvCxnSpPr>
        <p:spPr>
          <a:xfrm rot="5400000">
            <a:off x="3200400" y="3886200"/>
            <a:ext cx="9144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</Words>
  <Application>Microsoft Office PowerPoint</Application>
  <PresentationFormat>Προβολή στην οθόνη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2</cp:revision>
  <dcterms:created xsi:type="dcterms:W3CDTF">2024-11-24T17:23:50Z</dcterms:created>
  <dcterms:modified xsi:type="dcterms:W3CDTF">2024-11-24T17:39:27Z</dcterms:modified>
</cp:coreProperties>
</file>