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69"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E3F35F-A431-4548-BFFF-22D2BDCE1B1C}"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136404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E3F35F-A431-4548-BFFF-22D2BDCE1B1C}"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221689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E3F35F-A431-4548-BFFF-22D2BDCE1B1C}"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292503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E3F35F-A431-4548-BFFF-22D2BDCE1B1C}"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150880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3F35F-A431-4548-BFFF-22D2BDCE1B1C}"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299773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E3F35F-A431-4548-BFFF-22D2BDCE1B1C}"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608977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E3F35F-A431-4548-BFFF-22D2BDCE1B1C}" type="datetimeFigureOut">
              <a:rPr lang="en-US" smtClean="0"/>
              <a:t>11/16/2024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59618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E3F35F-A431-4548-BFFF-22D2BDCE1B1C}" type="datetimeFigureOut">
              <a:rPr lang="en-US" smtClean="0"/>
              <a:t>11/16/2024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200192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3F35F-A431-4548-BFFF-22D2BDCE1B1C}" type="datetimeFigureOut">
              <a:rPr lang="en-US" smtClean="0"/>
              <a:t>11/16/2024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59570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3F35F-A431-4548-BFFF-22D2BDCE1B1C}"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179155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3F35F-A431-4548-BFFF-22D2BDCE1B1C}"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D137F-5EA6-470F-B49D-7D7BB4E84513}" type="slidenum">
              <a:rPr lang="en-US" smtClean="0"/>
              <a:t>‹#›</a:t>
            </a:fld>
            <a:endParaRPr lang="en-US"/>
          </a:p>
        </p:txBody>
      </p:sp>
    </p:spTree>
    <p:extLst>
      <p:ext uri="{BB962C8B-B14F-4D97-AF65-F5344CB8AC3E}">
        <p14:creationId xmlns:p14="http://schemas.microsoft.com/office/powerpoint/2010/main" val="1386130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3F35F-A431-4548-BFFF-22D2BDCE1B1C}" type="datetimeFigureOut">
              <a:rPr lang="en-US" smtClean="0"/>
              <a:t>11/16/2024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D137F-5EA6-470F-B49D-7D7BB4E84513}" type="slidenum">
              <a:rPr lang="en-US" smtClean="0"/>
              <a:t>‹#›</a:t>
            </a:fld>
            <a:endParaRPr lang="en-US"/>
          </a:p>
        </p:txBody>
      </p:sp>
    </p:spTree>
    <p:extLst>
      <p:ext uri="{BB962C8B-B14F-4D97-AF65-F5344CB8AC3E}">
        <p14:creationId xmlns:p14="http://schemas.microsoft.com/office/powerpoint/2010/main" val="3222488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draft.blogger.com/blog/post/edit/2910178490629300397/3051619158919373030"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7392" y="44624"/>
            <a:ext cx="4362083" cy="3084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52639" y="2967335"/>
            <a:ext cx="8438720" cy="646331"/>
          </a:xfrm>
          <a:prstGeom prst="rect">
            <a:avLst/>
          </a:prstGeom>
          <a:noFill/>
        </p:spPr>
        <p:txBody>
          <a:bodyPr wrap="none" lIns="91440" tIns="45720" rIns="91440" bIns="45720">
            <a:spAutoFit/>
          </a:bodyPr>
          <a:lstStyle/>
          <a:p>
            <a:pPr algn="ctr"/>
            <a:r>
              <a:rPr lang="el-GR" sz="3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Εξερευνώντας τα Δικαιώματα των Παιδιών</a:t>
            </a:r>
          </a:p>
        </p:txBody>
      </p:sp>
      <p:sp>
        <p:nvSpPr>
          <p:cNvPr id="6" name="TextBox 5"/>
          <p:cNvSpPr txBox="1"/>
          <p:nvPr/>
        </p:nvSpPr>
        <p:spPr>
          <a:xfrm>
            <a:off x="755576" y="4509120"/>
            <a:ext cx="8035783" cy="923330"/>
          </a:xfrm>
          <a:prstGeom prst="rect">
            <a:avLst/>
          </a:prstGeom>
          <a:noFill/>
        </p:spPr>
        <p:txBody>
          <a:bodyPr wrap="square" rtlCol="0">
            <a:spAutoFit/>
          </a:bodyPr>
          <a:lstStyle/>
          <a:p>
            <a:r>
              <a:rPr lang="el-GR" b="1" dirty="0" smtClean="0"/>
              <a:t>Στόχος:</a:t>
            </a:r>
            <a:endParaRPr lang="el-GR" b="1" dirty="0"/>
          </a:p>
          <a:p>
            <a:r>
              <a:rPr lang="el-GR" dirty="0"/>
              <a:t>Τα παιδιά να μπορούν να ορίσουν τον όρο "δικαιώματα των παιδιών" και να αναγνωρίζουν τουλάχιστον τρία παραδείγματα δικαιωμάτων των παιδιών.</a:t>
            </a:r>
            <a:endParaRPr lang="en-US" dirty="0"/>
          </a:p>
        </p:txBody>
      </p:sp>
    </p:spTree>
    <p:extLst>
      <p:ext uri="{BB962C8B-B14F-4D97-AF65-F5344CB8AC3E}">
        <p14:creationId xmlns:p14="http://schemas.microsoft.com/office/powerpoint/2010/main" val="414815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476672"/>
            <a:ext cx="8712968" cy="5478423"/>
          </a:xfrm>
          <a:prstGeom prst="rect">
            <a:avLst/>
          </a:prstGeom>
          <a:noFill/>
        </p:spPr>
        <p:txBody>
          <a:bodyPr wrap="square" rtlCol="0">
            <a:spAutoFit/>
          </a:bodyPr>
          <a:lstStyle/>
          <a:p>
            <a:r>
              <a:rPr lang="el-GR" sz="1400" b="1" dirty="0"/>
              <a:t>1. Εξοικείωση</a:t>
            </a:r>
            <a:endParaRPr lang="el-GR" sz="1400" dirty="0"/>
          </a:p>
          <a:p>
            <a:r>
              <a:rPr lang="el-GR" sz="1400" dirty="0"/>
              <a:t>Δείχνουμε στα παιδιά εικόνες παιδιών που παίζουν χαρούμενα μαζί. Ξεκινά μια συζήτηση απο το τι βλέπουν στην εικόνα και καθοδηγιoύμε τη συζήτηση προς την έννοια των δικαιωμάτων (ενδεικτικά: Νομίζετε οτι αυτά τα παιδιά έχουν το δικαίωμα να παίζουν; θα έπρεπε όλα τα παιδιά να έχουν τις ίδιες ευκαιρίες να παίζουν; τι νομίζετε πως σημαίνει δικαίωμα; ποια άλλα δικαιώματα μπορείτε να σκεφτείτε, κλπ)</a:t>
            </a:r>
          </a:p>
          <a:p>
            <a:r>
              <a:rPr lang="el-GR" sz="1400" dirty="0"/>
              <a:t>Δημιουργούμε έναν εννοιολογικό χάρτη καταγράφοντας τις αρχικές ιδέες των παιδιών.</a:t>
            </a:r>
          </a:p>
          <a:p>
            <a:r>
              <a:rPr lang="el-GR" sz="1400" dirty="0"/>
              <a:t/>
            </a:r>
            <a:br>
              <a:rPr lang="el-GR" sz="1400" dirty="0"/>
            </a:br>
            <a:endParaRPr lang="el-GR" sz="1400" dirty="0"/>
          </a:p>
          <a:p>
            <a:r>
              <a:rPr lang="el-GR" sz="1400" b="1" dirty="0"/>
              <a:t>2. Επισκόπιση </a:t>
            </a:r>
            <a:endParaRPr lang="el-GR" sz="1400" dirty="0"/>
          </a:p>
          <a:p>
            <a:r>
              <a:rPr lang="el-GR" sz="1400" dirty="0"/>
              <a:t>Χωρίζουμε την τάξη σε ομάδες, στα τραπεζάκια και τους μοιράζουμε κλειστές κάρτες (τυχαία) που απεικονίζουν τα δικαιώματα των παιδιών. Στον πίνακα της τάξης κολλάμε ένα χαρτί του μέτρου με τον τίτλο "τα δικαιώματα των παιδιών" και τους εξηγούμε οτι τα δικαιώματα αυτά θα τα ανακαλύψουν στις κάρτες τους. (εναλλακτικά μπορεί να γίνει και σε χαρτόνι ένας πινακας με τον ίδιο τίτλο). Τους ζητάμε στη συνάχεια, αφου πάρουν όλες οι ομάδες τις κλειστές κάρτες, να τις ανοίξουν και να συζητήσουν για τα δικαιώματα που δείχνουν οι κάρτες τους. Ανα ομάδα σηκώνονται στον πίνακα και κολλούν την κάθε καρτέλα τους κάτω απο τον τίτλο, παρουσιάζοντας στους συμμαθητές τα ευρήματά τους.</a:t>
            </a:r>
          </a:p>
          <a:p>
            <a:r>
              <a:rPr lang="el-GR" sz="1400" dirty="0"/>
              <a:t/>
            </a:r>
            <a:br>
              <a:rPr lang="el-GR" sz="1400" dirty="0"/>
            </a:br>
            <a:endParaRPr lang="el-GR" sz="1400" dirty="0"/>
          </a:p>
          <a:p>
            <a:r>
              <a:rPr lang="el-GR" sz="1400" b="1" dirty="0"/>
              <a:t>3. Επεξήγηση</a:t>
            </a:r>
            <a:endParaRPr lang="el-GR" sz="1400" dirty="0"/>
          </a:p>
          <a:p>
            <a:r>
              <a:rPr lang="el-GR" sz="1400" dirty="0"/>
              <a:t>Αφου συζητήσουμε για το οτι τα δικαιώματα των παιδιών που φτιάξαμε στον πίνακα είναι ίδια για όλα τα παιδιά του κόσμου και οφείλουμε να τα προστατεύουμε, συζητάμε και ξεχωριστά για το κάθε ένα από τα δικαιώματα των παιδιών που αναγνωρίστηκαν από την προηγούμενη δραστηριότητα. Προβάλλουμε ένα βίντεο ή μια παρουσίαση της επιλογής μας για τα δικαιώματα των παιδιών. Σας προτείνω το βίντεο </a:t>
            </a:r>
            <a:r>
              <a:rPr lang="el-GR" sz="1400" dirty="0">
                <a:hlinkClick r:id="rId2"/>
              </a:rPr>
              <a:t>αυτό </a:t>
            </a:r>
            <a:r>
              <a:rPr lang="el-GR" sz="1400" dirty="0"/>
              <a:t>της Unisef (χρειάζεται μετάφραση, επιλέξτε υπότιτλους στα αγγλικά για να είναι πιο εύκολο)</a:t>
            </a:r>
            <a:r>
              <a:rPr lang="el-GR" sz="1400" dirty="0" smtClean="0"/>
              <a:t/>
            </a:r>
            <a:br>
              <a:rPr lang="el-GR" sz="1400" dirty="0" smtClean="0"/>
            </a:br>
            <a:endParaRPr lang="en-US" sz="1400" dirty="0"/>
          </a:p>
        </p:txBody>
      </p:sp>
    </p:spTree>
    <p:extLst>
      <p:ext uri="{BB962C8B-B14F-4D97-AF65-F5344CB8AC3E}">
        <p14:creationId xmlns:p14="http://schemas.microsoft.com/office/powerpoint/2010/main" val="120329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620688"/>
            <a:ext cx="8640959" cy="3754874"/>
          </a:xfrm>
          <a:prstGeom prst="rect">
            <a:avLst/>
          </a:prstGeom>
          <a:noFill/>
        </p:spPr>
        <p:txBody>
          <a:bodyPr wrap="square" rtlCol="0">
            <a:spAutoFit/>
          </a:bodyPr>
          <a:lstStyle/>
          <a:p>
            <a:r>
              <a:rPr lang="el-GR" sz="1400" b="1" dirty="0"/>
              <a:t>4. Εμπλουτισμός</a:t>
            </a:r>
            <a:endParaRPr lang="el-GR" sz="1400" dirty="0"/>
          </a:p>
          <a:p>
            <a:r>
              <a:rPr lang="el-GR" sz="1400" dirty="0"/>
              <a:t>Οι μαθητές με τη σειρά γυρνάνε τον τροχό wheel of names και το δικαίωμα που θα τύχουν θα το ζωγραφίσουν όπως μπορούν. Έπειτα με το διαδικτυακό εργαλείο Canva θα φτιάξουμε ένα ebook για τα "Δικαιώματα των παιδιών" με τις ζωγραφιές των παιδιών, ενώ μπορούμε να ηχογραφήσουμε και το κάθε παιδί να λέει το δικαίωμα που ανέλαβε και να το εισάγουμε στο ebook (αν επιθυμούμε να εισάγουμε και ηχογράφηση).</a:t>
            </a:r>
          </a:p>
          <a:p>
            <a:r>
              <a:rPr lang="el-GR" sz="1400" dirty="0"/>
              <a:t/>
            </a:r>
            <a:br>
              <a:rPr lang="el-GR" sz="1400" dirty="0"/>
            </a:br>
            <a:endParaRPr lang="el-GR" sz="1400" dirty="0"/>
          </a:p>
          <a:p>
            <a:r>
              <a:rPr lang="el-GR" sz="1400" b="1" dirty="0"/>
              <a:t>5. Εκτίμηση</a:t>
            </a:r>
            <a:endParaRPr lang="el-GR" sz="1400" dirty="0"/>
          </a:p>
          <a:p>
            <a:r>
              <a:rPr lang="el-GR" sz="1400" dirty="0"/>
              <a:t>Παίζουμε ένα παιχνίδι με τις κάρτες των δικαιωμάτων των παιδιών που χρησιμοποιήσαμε σε προηγούμενο στάδιο (της επισκόπισης). </a:t>
            </a:r>
          </a:p>
          <a:p>
            <a:r>
              <a:rPr lang="el-GR" sz="1400" dirty="0"/>
              <a:t>Θυμίζει το τηλεοπτικό ρουκ-ζουκ. Χωρίζουμε την τάξη σε δυο ομάδες. Με τη σειρά παίζει ένας απο κάθε ομάδα. Ο πρώτος (α) της μιας ομάδας σηκώνει μια κάρτα  δίχως να τη βλέπει (ή εναλλακτικά αν έχετε στο σχολείο σας το παιχνίδι "Στο κεφάλι το χω" χρησιμοποιείστε τους στερεωτές καρτών στο κεφάλι). Ο παίκτης της άλλης ομάδας (β) προσπαθεί να περιγράψει το δικαίωμα που βλέπει. Αν ο παίκτης (α) βρει σωστά το δικαίωμα που περιγράφει ο παίκτης (β) κερδίζει για την ομάδα του την κάρτα. </a:t>
            </a:r>
          </a:p>
          <a:p>
            <a:r>
              <a:rPr lang="el-GR" sz="1400" dirty="0"/>
              <a:t>Για κάθε κάρτα εναλάσσονται οι παίκτες. Κερδίζει η ομάδα με τις περισσότερες κάρτες.</a:t>
            </a:r>
          </a:p>
          <a:p>
            <a:endParaRPr lang="en-US" sz="1400" dirty="0"/>
          </a:p>
        </p:txBody>
      </p:sp>
    </p:spTree>
    <p:extLst>
      <p:ext uri="{BB962C8B-B14F-4D97-AF65-F5344CB8AC3E}">
        <p14:creationId xmlns:p14="http://schemas.microsoft.com/office/powerpoint/2010/main" val="1642128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191</Words>
  <Application>Microsoft Office PowerPoint</Application>
  <PresentationFormat>On-screen Show (4:3)</PresentationFormat>
  <Paragraphs>19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Thalia V</dc:creator>
  <cp:lastModifiedBy>Thalia V</cp:lastModifiedBy>
  <cp:revision>2</cp:revision>
  <dcterms:created xsi:type="dcterms:W3CDTF">2024-11-16T19:32:31Z</dcterms:created>
  <dcterms:modified xsi:type="dcterms:W3CDTF">2024-11-16T19:45:13Z</dcterms:modified>
</cp:coreProperties>
</file>