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61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7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56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10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5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34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71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54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46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56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097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7D641-BDBC-4274-8803-3213DB8221E5}" type="datetimeFigureOut">
              <a:rPr lang="pt-BR" smtClean="0"/>
              <a:t>08/02/2015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34590-8A35-4A43-9380-8C28964689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99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214797" y="505489"/>
            <a:ext cx="96920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3399"/>
                </a:solidFill>
                <a:effectLst/>
                <a:latin typeface="Kristen ITC" panose="03050502040202030202" pitchFamily="66" charset="0"/>
              </a:rPr>
              <a:t>Family </a:t>
            </a:r>
            <a:r>
              <a:rPr lang="pt-BR" sz="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3399"/>
                </a:solidFill>
                <a:effectLst/>
                <a:latin typeface="Kristen ITC" panose="03050502040202030202" pitchFamily="66" charset="0"/>
              </a:rPr>
              <a:t>Members</a:t>
            </a:r>
            <a:endParaRPr lang="pt-BR" sz="9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3399"/>
              </a:solidFill>
              <a:effectLst/>
              <a:latin typeface="Kristen ITC" panose="03050502040202030202" pitchFamily="66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76" y="2249731"/>
            <a:ext cx="48006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sndAc>
          <p:stSnd>
            <p:snd r:embed="rId2" name="Abertura_Peppa_Pig_by_Pamella_Mell.wav"/>
          </p:stSnd>
        </p:sndAc>
      </p:transition>
    </mc:Choice>
    <mc:Fallback xmlns="">
      <p:transition spd="slow">
        <p:sndAc>
          <p:stSnd>
            <p:snd r:embed="rId4" name="Abertura_Peppa_Pig_by_Pamella_Me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97" y="881186"/>
            <a:ext cx="3857138" cy="5584569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teacher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0617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95" y="799849"/>
            <a:ext cx="4815839" cy="4127861"/>
          </a:xfrm>
        </p:spPr>
      </p:pic>
      <p:sp>
        <p:nvSpPr>
          <p:cNvPr id="5" name="Texto explicativo em elipse 4"/>
          <p:cNvSpPr/>
          <p:nvPr/>
        </p:nvSpPr>
        <p:spPr>
          <a:xfrm>
            <a:off x="323854" y="1034980"/>
            <a:ext cx="5591907" cy="3657600"/>
          </a:xfrm>
          <a:prstGeom prst="wedgeEllipseCallout">
            <a:avLst>
              <a:gd name="adj1" fmla="val 61342"/>
              <a:gd name="adj2" fmla="val -6887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Good</a:t>
            </a:r>
            <a:r>
              <a:rPr lang="pt-BR" sz="4400" b="1" dirty="0" smtClean="0">
                <a:latin typeface="Kristen ITC" panose="03050502040202030202" pitchFamily="66" charset="0"/>
              </a:rPr>
              <a:t> Bye!</a:t>
            </a:r>
          </a:p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See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you</a:t>
            </a:r>
            <a:r>
              <a:rPr lang="pt-BR" sz="4400" b="1" dirty="0" smtClean="0">
                <a:latin typeface="Kristen ITC" panose="03050502040202030202" pitchFamily="66" charset="0"/>
              </a:rPr>
              <a:t> later!</a:t>
            </a:r>
          </a:p>
        </p:txBody>
      </p:sp>
    </p:spTree>
    <p:extLst>
      <p:ext uri="{BB962C8B-B14F-4D97-AF65-F5344CB8AC3E}">
        <p14:creationId xmlns:p14="http://schemas.microsoft.com/office/powerpoint/2010/main" val="13867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17" y="1878378"/>
            <a:ext cx="3557858" cy="4351338"/>
          </a:xfrm>
        </p:spPr>
      </p:pic>
      <p:sp>
        <p:nvSpPr>
          <p:cNvPr id="5" name="Texto explicativo em elipse 4"/>
          <p:cNvSpPr/>
          <p:nvPr/>
        </p:nvSpPr>
        <p:spPr>
          <a:xfrm>
            <a:off x="1617784" y="773723"/>
            <a:ext cx="5591907" cy="3657600"/>
          </a:xfrm>
          <a:prstGeom prst="wedgeEllipseCallout">
            <a:avLst>
              <a:gd name="adj1" fmla="val 57137"/>
              <a:gd name="adj2" fmla="val 2168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Hello</a:t>
            </a:r>
            <a:r>
              <a:rPr lang="pt-BR" sz="4400" b="1" dirty="0" smtClean="0">
                <a:latin typeface="Kristen ITC" panose="03050502040202030202" pitchFamily="66" charset="0"/>
              </a:rPr>
              <a:t>!</a:t>
            </a:r>
          </a:p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name’s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Peppa</a:t>
            </a:r>
            <a:r>
              <a:rPr lang="pt-BR" sz="4400" b="1" dirty="0" smtClean="0">
                <a:latin typeface="Kristen ITC" panose="03050502040202030202" pitchFamily="66" charset="0"/>
              </a:rPr>
              <a:t>!</a:t>
            </a:r>
            <a:endParaRPr lang="pt-BR" sz="4400" b="1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5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1065335"/>
            <a:ext cx="4062046" cy="5416061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daddy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39094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d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8" y="742950"/>
            <a:ext cx="4237892" cy="5650524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mommy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2736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38" y="1336897"/>
            <a:ext cx="4143008" cy="5521103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brother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98337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ossau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2" y="1450985"/>
            <a:ext cx="4204528" cy="4825194"/>
          </a:xfrm>
          <a:prstGeom prst="rect">
            <a:avLst/>
          </a:prstGeom>
        </p:spPr>
      </p:pic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724286"/>
            <a:ext cx="1966498" cy="2139296"/>
          </a:xfr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5956"/>
              <a:gd name="adj2" fmla="val 23890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sister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59" y="881186"/>
            <a:ext cx="4431323" cy="5334796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grandpa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3309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nd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8" y="1213340"/>
            <a:ext cx="5297930" cy="4839456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grandma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8505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nd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2" y="1248508"/>
            <a:ext cx="4698780" cy="4698780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 smtClean="0">
                <a:latin typeface="Kristen ITC" panose="03050502040202030202" pitchFamily="66" charset="0"/>
              </a:rPr>
              <a:t>That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is</a:t>
            </a:r>
            <a:r>
              <a:rPr lang="pt-BR" sz="4400" b="1" dirty="0" smtClean="0">
                <a:latin typeface="Kristen ITC" panose="03050502040202030202" pitchFamily="66" charset="0"/>
              </a:rPr>
              <a:t> </a:t>
            </a:r>
            <a:r>
              <a:rPr lang="pt-BR" sz="4400" b="1" dirty="0" err="1" smtClean="0">
                <a:latin typeface="Kristen ITC" panose="03050502040202030202" pitchFamily="66" charset="0"/>
              </a:rPr>
              <a:t>my</a:t>
            </a:r>
            <a:endParaRPr lang="pt-BR" sz="4400" b="1" dirty="0" smtClean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 smtClean="0">
                <a:solidFill>
                  <a:srgbClr val="0070C0"/>
                </a:solidFill>
                <a:latin typeface="Kristen ITC" panose="03050502040202030202" pitchFamily="66" charset="0"/>
              </a:rPr>
              <a:t>friend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0487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e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47</Words>
  <Application>Microsoft Office PowerPoint</Application>
  <PresentationFormat>Widescreen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Kristen ITC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Elem</dc:creator>
  <cp:lastModifiedBy>Elem</cp:lastModifiedBy>
  <cp:revision>16</cp:revision>
  <dcterms:created xsi:type="dcterms:W3CDTF">2015-02-07T18:32:47Z</dcterms:created>
  <dcterms:modified xsi:type="dcterms:W3CDTF">2015-02-08T21:11:17Z</dcterms:modified>
</cp:coreProperties>
</file>