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AD"/>
    <a:srgbClr val="13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3C2782-ED77-4518-B2AA-FDD06B1C146E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D6E3AF-4807-47F6-AFA1-78C1C5A1B0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../Downloads/Jules%20Verne%20-%20Famous%20Authors%20-%20Wiki%20Videos%20by%20Kinedio.mp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5832648" cy="12961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Project by: Daphne R</a:t>
            </a:r>
          </a:p>
          <a:p>
            <a:endParaRPr lang="en-US" sz="28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175351" cy="1793167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8288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  </a:t>
            </a:r>
            <a:r>
              <a:rPr lang="en-US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JULES VERNE</a:t>
            </a:r>
            <a:endParaRPr lang="el-GR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780124"/>
            <a:ext cx="3816424" cy="40178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Other popular novels include The Mysterious Island (1875) and Michael Strogoff (1876). </a:t>
            </a:r>
          </a:p>
          <a:p>
            <a:endParaRPr lang="en-US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Verne’s personality was complex. He was basically a shy man feeling happy when he was alone in his study.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642851" cy="1152128"/>
          </a:xfrm>
        </p:spPr>
        <p:txBody>
          <a:bodyPr/>
          <a:lstStyle/>
          <a:p>
            <a:pPr marL="18288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n-US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dirty="0">
              <a:solidFill>
                <a:srgbClr val="FF5BAD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9110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dirty="0">
              <a:solidFill>
                <a:srgbClr val="FF5BA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3384376" cy="3474720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1886 Verne was shot and was left disabled by his nephew. In 1902 he became partially blind and he died on March 24, 1905.</a:t>
            </a:r>
            <a:endParaRPr lang="el-GR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84376" cy="42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1092"/>
            <a:ext cx="62646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5" y="0"/>
            <a:ext cx="91475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60840" cy="1258493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latin typeface="Comic Sans MS" panose="030F0702030302020204" pitchFamily="66" charset="0"/>
              </a:rPr>
              <a:t>   </a:t>
            </a:r>
            <a:r>
              <a:rPr lang="en-US" sz="54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 </a:t>
            </a:r>
            <a:endParaRPr lang="el-GR" sz="5400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4320480" cy="151216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 was born in 1828 in France.</a:t>
            </a:r>
            <a:endParaRPr lang="el-GR" sz="24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Αποτέλεσμα εικόνας για jules ve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90" y="1700808"/>
            <a:ext cx="366712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0853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6768752" cy="125849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3388660" cy="36724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father was a prosperous lawyer.</a:t>
            </a:r>
            <a:endParaRPr lang="el-GR" sz="32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70" y="1628800"/>
            <a:ext cx="3096344" cy="482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241531" cy="125849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1988840"/>
            <a:ext cx="3388660" cy="4248472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 was always rebellious and when he was twelve years old he wanted to work as a cabin boy on an ocean - going ship but the ship was stopped by his father before it went to sea. </a:t>
            </a:r>
            <a:endParaRPr lang="el-GR" sz="22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1998146" cy="272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28792" cy="125849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396044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1847 Jules Verne went to Paris to study law, although he was already  planning a literary career.</a:t>
            </a:r>
            <a:endParaRPr lang="el-GR" sz="24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8920"/>
            <a:ext cx="20207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21999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611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132856"/>
            <a:ext cx="3388660" cy="3432456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first book “Five Weeks in a Balloon” was published in 1863 and was an immediate success. The book describes a journey by air over central Africa which at that time was largely unexplored.    </a:t>
            </a:r>
            <a:endParaRPr lang="el-GR" sz="22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85397" cy="1258887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664296" cy="339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840760" cy="125849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3388660" cy="374441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next book “A Journey to the Centre of the Earth” was published in 1864 and describes the adventures of a party of explorers who get into the crater of a volcano and discover an underground world. </a:t>
            </a:r>
            <a:endParaRPr lang="el-GR" sz="22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20487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44" y="3191125"/>
            <a:ext cx="20882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1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12584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672408" cy="4032448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Verne wrote his two masterpieces when he was in his forties.</a:t>
            </a:r>
          </a:p>
          <a:p>
            <a:r>
              <a:rPr lang="en-US" sz="20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Twenty Thousand Leagues Under the Sea was published in 1870 and describes the voyages of the submarine Nautilus and its commander the mysterious Captain Nemo. </a:t>
            </a:r>
          </a:p>
          <a:p>
            <a:r>
              <a:rPr lang="en-US" sz="20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Captain Nemo is a literary figure in whom Verne shows many of his character traits.</a:t>
            </a:r>
            <a:endParaRPr lang="el-GR" sz="20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138878" cy="4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60840" cy="125849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sz="4800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JULES VERNE</a:t>
            </a:r>
            <a:endParaRPr lang="el-GR" sz="4800" dirty="0">
              <a:solidFill>
                <a:srgbClr val="FF5BA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3388660" cy="1728192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5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Around the World in Eighty Days was published in 1873 and is the story of a successful bet made by a typical Englishman, Phineas Fogg, a character  modeled on Verne’s father who had a mania for punctuality.</a:t>
            </a:r>
            <a:endParaRPr lang="el-GR" sz="2200" b="1" dirty="0">
              <a:solidFill>
                <a:srgbClr val="FF5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22595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1618</TotalTime>
  <Words>350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Comic Sans MS</vt:lpstr>
      <vt:lpstr>Georgia</vt:lpstr>
      <vt:lpstr>Trebuchet MS</vt:lpstr>
      <vt:lpstr>Slipstream</vt:lpstr>
      <vt:lpstr>  JULES VERNE</vt:lpstr>
      <vt:lpstr>   JULES VERNE </vt:lpstr>
      <vt:lpstr>     JULES VERNE</vt:lpstr>
      <vt:lpstr> JULES VERNE</vt:lpstr>
      <vt:lpstr>  JULES VERNE</vt:lpstr>
      <vt:lpstr>   JULES VERNE</vt:lpstr>
      <vt:lpstr>    JULES VERNE</vt:lpstr>
      <vt:lpstr>      JULES VERNE</vt:lpstr>
      <vt:lpstr>     JULES VERNE</vt:lpstr>
      <vt:lpstr>   JULES VERNE</vt:lpstr>
      <vt:lpstr>JULES VERNE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JULES VERNE</dc:title>
  <dc:creator>Dimitris Roupas</dc:creator>
  <cp:lastModifiedBy>Constantina Pathiakaki</cp:lastModifiedBy>
  <cp:revision>22</cp:revision>
  <dcterms:created xsi:type="dcterms:W3CDTF">2017-05-07T16:51:18Z</dcterms:created>
  <dcterms:modified xsi:type="dcterms:W3CDTF">2020-03-27T14:50:22Z</dcterms:modified>
</cp:coreProperties>
</file>