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8" autoAdjust="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31B808E-722C-4531-87AF-6CFA00DD3465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8FF60F4-236E-4B12-BBFA-112A45176BC2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ΕΠΑΓΓΕΛΜΑΤΑ ΤΟΥ ΜΕΛΛΟΝΤΟΣ ΣΤΗΝ ΕΛΛΑΔΑ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Σύμφωνα με μια αξιόλογη μελέτη του ΣΕΒ τα τρία επαγγέλματα του μέλλοντος στην Ελλάδα είναι: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1. Τοξικολόγος</a:t>
            </a:r>
          </a:p>
          <a:p>
            <a:r>
              <a:rPr lang="el-GR" dirty="0" smtClean="0"/>
              <a:t>2. Γεροντολόγος</a:t>
            </a:r>
          </a:p>
          <a:p>
            <a:r>
              <a:rPr lang="el-GR" dirty="0" smtClean="0"/>
              <a:t>3. Διαμεσολαβητής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τοξικολογοσ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Ο Τοξικολόγος ως ειδικός επιστήμονας έχει μια σύνθετη αποστολή. Εξετάζει την επίδραση των τοξικών ουσιών στους έμβιους οργανισμούς και τις άμεσα συνδεόμενες βλάβες.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ΓΕΡΟΝΤΟΛΟΓΟΣ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/>
              <a:t>γεροντολογία είναι ένας διεπιστημονικός κλάδος που αποσκοπεί στη μέριμνα και στη βελτίωση της ποιότητας και του προσδόκιμου ζωής της τρίτης ηλικίας.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ΔΙΑΜΕΣΟΛΑΒΗΤΗΣ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διαμεσολαβηντής αναλαμβάνει </a:t>
            </a:r>
            <a:r>
              <a:rPr lang="el-GR" dirty="0" smtClean="0"/>
              <a:t>να διαμεσολαβήσει ανάμεσα σε διαδίκους διευκολύνοντας τα συμμετέχοντα μέρη να βρουν μια κοινά αποδεκτή λύση στη μεταξύ τους διαφορά/διένεξη. 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</TotalTime>
  <Words>104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ΕΠΑΓΓΕΛΜΑΤΑ ΤΟΥ ΜΕΛΛΟΝΤΟΣ ΣΤΗΝ ΕΛΛΑΔΑ </vt:lpstr>
      <vt:lpstr>Slide 2</vt:lpstr>
      <vt:lpstr>τοξικολογοσ</vt:lpstr>
      <vt:lpstr>ΓΕΡΟΝΤΟΛΟΓΟΣ</vt:lpstr>
      <vt:lpstr>ΔΙΑΜΕΣΟΛΑΒΗΤΗΣ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ΕΠΑΓΓΕΛΜΑΤΑ ΤΟΥ ΜΕΛΛΟΝΤΟΣ ΣΤΗΝ ΕΛΛΑΔΑ </dc:title>
  <dc:creator>evada</dc:creator>
  <cp:lastModifiedBy>evada</cp:lastModifiedBy>
  <cp:revision>8</cp:revision>
  <dcterms:created xsi:type="dcterms:W3CDTF">2024-11-21T06:53:18Z</dcterms:created>
  <dcterms:modified xsi:type="dcterms:W3CDTF">2024-11-21T07:11:18Z</dcterms:modified>
</cp:coreProperties>
</file>