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9097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453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763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16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671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39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815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2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89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190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191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31DE-E0E9-4797-9D18-F86B352DFD49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CA04-029B-46B0-9AA8-1377866182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8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4282" y="1428737"/>
            <a:ext cx="8715436" cy="21717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7200" b="1" dirty="0" smtClean="0"/>
              <a:t>Γεωγραφικό διαμέρισμα Μακεδονία</a:t>
            </a:r>
            <a:r>
              <a:rPr lang="el-GR" sz="7200" b="1" dirty="0"/>
              <a:t>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6949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Ονόματα μαθητών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Μακεδονία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636912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Η Μακεδονία </a:t>
            </a:r>
            <a:r>
              <a:rPr lang="el-GR" sz="3200" dirty="0" smtClean="0"/>
              <a:t>αποτελείται </a:t>
            </a:r>
            <a:r>
              <a:rPr lang="el-GR" sz="3200" dirty="0"/>
              <a:t>από τους νομούς </a:t>
            </a:r>
            <a:r>
              <a:rPr lang="el-GR" sz="3200" dirty="0" smtClean="0"/>
              <a:t>Θεσσαλονίκης, Χαλκιδικής, Καβάλας, Δράμας, Σερρών, Κιλκίς, Πέλλας, Ημαθίας, Καστοριάς, Φλωρίνης, Κοζάνης, Γρεβενών και Πιερίας.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4139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Μακεδονία - Βουνά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5143512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Όλυμπος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5143512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Φαλακρό</a:t>
            </a:r>
            <a:endParaRPr lang="el-GR" b="1" dirty="0"/>
          </a:p>
        </p:txBody>
      </p:sp>
      <p:pic>
        <p:nvPicPr>
          <p:cNvPr id="7" name="6 - Εικόνα" descr="Όλυμπ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357430"/>
            <a:ext cx="3333741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Φαλακρό όρ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37896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2815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Μακεδονία - Ποτάμια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929198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Αλιάκμονας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929198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Νέστος</a:t>
            </a:r>
            <a:endParaRPr lang="el-GR" b="1" dirty="0"/>
          </a:p>
        </p:txBody>
      </p:sp>
      <p:pic>
        <p:nvPicPr>
          <p:cNvPr id="7" name="6 - Εικόνα" descr="Αλιάκμονα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428868"/>
            <a:ext cx="3000396" cy="1997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Νέστο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357430"/>
            <a:ext cx="3121152" cy="209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17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Μακεδονία - </a:t>
            </a:r>
            <a:r>
              <a:rPr lang="el-GR" dirty="0" smtClean="0"/>
              <a:t>Λίμνες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357826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err="1" smtClean="0"/>
              <a:t>Κερκίνη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5357826"/>
            <a:ext cx="2232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Βόλβη</a:t>
            </a:r>
            <a:endParaRPr lang="el-GR" b="1" dirty="0"/>
          </a:p>
        </p:txBody>
      </p:sp>
      <p:pic>
        <p:nvPicPr>
          <p:cNvPr id="7" name="6 - Εικόνα" descr="Κερκίν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361949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Βόλβ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72"/>
            <a:ext cx="3762378" cy="18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0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53</Words>
  <Application>Microsoft Office PowerPoint</Application>
  <PresentationFormat>Προβολή στην οθόνη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Γεωγραφικό διαμέρισμα Μακεδονίας</vt:lpstr>
      <vt:lpstr>Μακεδονία</vt:lpstr>
      <vt:lpstr>Μακεδονία - Βουνά</vt:lpstr>
      <vt:lpstr>Μακεδονία - Ποτάμια</vt:lpstr>
      <vt:lpstr>Μακεδονία - Λίμνες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Ευρώπη</dc:title>
  <dc:creator>jim</dc:creator>
  <cp:lastModifiedBy>Χρήστης των Windows</cp:lastModifiedBy>
  <cp:revision>14</cp:revision>
  <dcterms:created xsi:type="dcterms:W3CDTF">2014-12-07T21:03:30Z</dcterms:created>
  <dcterms:modified xsi:type="dcterms:W3CDTF">2020-11-29T21:50:28Z</dcterms:modified>
</cp:coreProperties>
</file>