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29/11/2020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8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ερμησ</a:t>
            </a:r>
            <a:endParaRPr lang="el-GR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Ονόματα μαθητών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0656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 txBox="1">
            <a:spLocks/>
          </p:cNvSpPr>
          <p:nvPr/>
        </p:nvSpPr>
        <p:spPr>
          <a:xfrm>
            <a:off x="700189" y="116632"/>
            <a:ext cx="7772400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8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ερμησ</a:t>
            </a:r>
            <a:endParaRPr lang="el-GR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564904"/>
            <a:ext cx="4718298" cy="35387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96136" y="3140968"/>
            <a:ext cx="280831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Ο </a:t>
            </a:r>
            <a:r>
              <a:rPr lang="el-GR" sz="32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Ερµής</a:t>
            </a:r>
            <a:r>
              <a:rPr lang="el-GR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 ήταν ο </a:t>
            </a:r>
            <a:r>
              <a:rPr lang="el-GR" sz="32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ταχυδρόµος</a:t>
            </a:r>
            <a:r>
              <a:rPr lang="el-GR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των θεών</a:t>
            </a:r>
          </a:p>
        </p:txBody>
      </p:sp>
    </p:spTree>
    <p:extLst>
      <p:ext uri="{BB962C8B-B14F-4D97-AF65-F5344CB8AC3E}">
        <p14:creationId xmlns:p14="http://schemas.microsoft.com/office/powerpoint/2010/main" xmlns="" val="40657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 txBox="1">
            <a:spLocks/>
          </p:cNvSpPr>
          <p:nvPr/>
        </p:nvSpPr>
        <p:spPr>
          <a:xfrm>
            <a:off x="700189" y="116632"/>
            <a:ext cx="7772400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8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ερμησ</a:t>
            </a:r>
            <a:endParaRPr lang="el-GR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2564904"/>
            <a:ext cx="2808312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Φορούσε φτερωτά σανδάλια, που τον έφερναν πάνω από στεριές και θάλασσες, για να µ</a:t>
            </a:r>
            <a:r>
              <a:rPr lang="el-GR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εταφέρει</a:t>
            </a:r>
            <a:r>
              <a:rPr lang="el-G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τις παραγγελίες του </a:t>
            </a:r>
            <a:r>
              <a:rPr lang="el-GR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∆ία</a:t>
            </a:r>
            <a:r>
              <a:rPr lang="el-G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361136"/>
            <a:ext cx="4070919" cy="3454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019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 txBox="1">
            <a:spLocks/>
          </p:cNvSpPr>
          <p:nvPr/>
        </p:nvSpPr>
        <p:spPr>
          <a:xfrm>
            <a:off x="700189" y="116632"/>
            <a:ext cx="7772400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8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ερμησ</a:t>
            </a:r>
            <a:endParaRPr lang="el-GR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2233" y="2492896"/>
            <a:ext cx="280831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Ήταν και θεός του </a:t>
            </a:r>
            <a:r>
              <a:rPr lang="el-GR" sz="32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εµπορίου</a:t>
            </a:r>
            <a:endParaRPr lang="el-GR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8889" y="4149080"/>
            <a:ext cx="5715000" cy="2190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019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 txBox="1">
            <a:spLocks/>
          </p:cNvSpPr>
          <p:nvPr/>
        </p:nvSpPr>
        <p:spPr>
          <a:xfrm>
            <a:off x="700189" y="116632"/>
            <a:ext cx="7772400" cy="1470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88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ερμησ</a:t>
            </a:r>
            <a:endParaRPr lang="el-GR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1300" y="2780928"/>
            <a:ext cx="2808312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Αυτός συνόδευε και τις ψυχές των νεκρών στον κάτω </a:t>
            </a:r>
            <a:r>
              <a:rPr lang="el-GR" sz="3200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κόσµο</a:t>
            </a:r>
            <a:r>
              <a:rPr lang="el-GR" sz="32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l-GR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2025432"/>
            <a:ext cx="2299568" cy="4065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019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Προβολή στην οθόνη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ερμησ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ερμησ</dc:title>
  <dc:creator>jim</dc:creator>
  <cp:lastModifiedBy>Χρήστης των Windows</cp:lastModifiedBy>
  <cp:revision>1</cp:revision>
  <dcterms:created xsi:type="dcterms:W3CDTF">2015-12-06T20:03:30Z</dcterms:created>
  <dcterms:modified xsi:type="dcterms:W3CDTF">2020-11-29T21:49:00Z</dcterms:modified>
</cp:coreProperties>
</file>