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6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C97D-42F6-4135-A38B-F82626DCF2C0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F45DD-72E3-4EBA-8546-BCF5CF3CC36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C97D-42F6-4135-A38B-F82626DCF2C0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F45DD-72E3-4EBA-8546-BCF5CF3CC36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C97D-42F6-4135-A38B-F82626DCF2C0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F45DD-72E3-4EBA-8546-BCF5CF3CC36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C97D-42F6-4135-A38B-F82626DCF2C0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F45DD-72E3-4EBA-8546-BCF5CF3CC36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C97D-42F6-4135-A38B-F82626DCF2C0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F45DD-72E3-4EBA-8546-BCF5CF3CC36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C97D-42F6-4135-A38B-F82626DCF2C0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F45DD-72E3-4EBA-8546-BCF5CF3CC36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C97D-42F6-4135-A38B-F82626DCF2C0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F45DD-72E3-4EBA-8546-BCF5CF3CC36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C97D-42F6-4135-A38B-F82626DCF2C0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F45DD-72E3-4EBA-8546-BCF5CF3CC36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C97D-42F6-4135-A38B-F82626DCF2C0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F45DD-72E3-4EBA-8546-BCF5CF3CC36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C97D-42F6-4135-A38B-F82626DCF2C0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F45DD-72E3-4EBA-8546-BCF5CF3CC36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C97D-42F6-4135-A38B-F82626DCF2C0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F45DD-72E3-4EBA-8546-BCF5CF3CC36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4C97D-42F6-4135-A38B-F82626DCF2C0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F45DD-72E3-4EBA-8546-BCF5CF3CC36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Ονόματα μαθητών</a:t>
            </a:r>
            <a:endParaRPr lang="el-GR" dirty="0"/>
          </a:p>
        </p:txBody>
      </p:sp>
      <p:sp>
        <p:nvSpPr>
          <p:cNvPr id="5" name="4 - Ορθογώνιο"/>
          <p:cNvSpPr/>
          <p:nvPr/>
        </p:nvSpPr>
        <p:spPr>
          <a:xfrm>
            <a:off x="2857488" y="1714488"/>
            <a:ext cx="339182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Ιταλία</a:t>
            </a:r>
            <a:endParaRPr lang="el-GR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5572132" y="2143116"/>
            <a:ext cx="321467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3600" b="1" cap="none" spc="0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Σημαία Ιταλίας</a:t>
            </a:r>
            <a:endParaRPr lang="el-GR" sz="3600" b="1" cap="none" spc="0" dirty="0">
              <a:ln w="1905"/>
              <a:solidFill>
                <a:schemeClr val="accent5">
                  <a:lumMod val="75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6 - Αριστερό βέλος"/>
          <p:cNvSpPr/>
          <p:nvPr/>
        </p:nvSpPr>
        <p:spPr>
          <a:xfrm>
            <a:off x="4214810" y="2285992"/>
            <a:ext cx="1143008" cy="500066"/>
          </a:xfrm>
          <a:prstGeom prst="leftArrow">
            <a:avLst>
              <a:gd name="adj1" fmla="val 28231"/>
              <a:gd name="adj2" fmla="val 67415"/>
            </a:avLst>
          </a:prstGeom>
          <a:solidFill>
            <a:srgbClr val="00B0F0"/>
          </a:soli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214282" y="4714884"/>
            <a:ext cx="244169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Πρωτεύουσα</a:t>
            </a:r>
          </a:p>
          <a:p>
            <a:pPr algn="ctr"/>
            <a:r>
              <a:rPr lang="el-GR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Ιταλίας: </a:t>
            </a:r>
          </a:p>
          <a:p>
            <a:pPr algn="ctr"/>
            <a:r>
              <a:rPr lang="el-GR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Ρώμη</a:t>
            </a:r>
            <a:endParaRPr lang="el-GR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2857488" y="0"/>
            <a:ext cx="339182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Ιταλία</a:t>
            </a:r>
            <a:endParaRPr lang="el-GR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1" name="10 - Εικόνα" descr="ital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1643050"/>
            <a:ext cx="3110664" cy="2071702"/>
          </a:xfrm>
          <a:prstGeom prst="rect">
            <a:avLst/>
          </a:prstGeom>
        </p:spPr>
      </p:pic>
      <p:sp>
        <p:nvSpPr>
          <p:cNvPr id="12" name="11 - Αριστερό βέλος"/>
          <p:cNvSpPr/>
          <p:nvPr/>
        </p:nvSpPr>
        <p:spPr>
          <a:xfrm rot="10800000">
            <a:off x="2786050" y="5286388"/>
            <a:ext cx="1285884" cy="500066"/>
          </a:xfrm>
          <a:prstGeom prst="leftArrow">
            <a:avLst>
              <a:gd name="adj1" fmla="val 28231"/>
              <a:gd name="adj2" fmla="val 67415"/>
            </a:avLst>
          </a:prstGeom>
          <a:solidFill>
            <a:srgbClr val="00B0F0"/>
          </a:soli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3" name="12 - Εικόνα" descr="Arno-river-and-Florence-panorama-with-famous-bridge-towers-and-cathedral-14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6248" y="3500438"/>
            <a:ext cx="4643438" cy="297562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2857488" y="0"/>
            <a:ext cx="339182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Ιταλία</a:t>
            </a:r>
            <a:endParaRPr lang="el-GR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3 - Εικόνα" descr="xarths-evropi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28794" y="2841289"/>
            <a:ext cx="5214974" cy="4016711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171448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rgbClr val="00B05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Η Ιταλία βρίσκεται στην Ευρώπη</a:t>
            </a:r>
            <a:endParaRPr lang="el-GR" dirty="0">
              <a:solidFill>
                <a:srgbClr val="00B05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cxnSp>
        <p:nvCxnSpPr>
          <p:cNvPr id="6" name="5 - Καμπύλη γραμμή σύνδεσης"/>
          <p:cNvCxnSpPr/>
          <p:nvPr/>
        </p:nvCxnSpPr>
        <p:spPr>
          <a:xfrm rot="16200000" flipH="1">
            <a:off x="1393009" y="3178967"/>
            <a:ext cx="3071834" cy="200026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1571612"/>
            <a:ext cx="8229600" cy="114300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l-GR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Το νόμισμα της Ιταλίας είναι το ευρώ!</a:t>
            </a:r>
            <a:endParaRPr lang="el-GR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2857488" y="0"/>
            <a:ext cx="339182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Ιταλία</a:t>
            </a:r>
            <a:endParaRPr lang="el-GR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3 - Εικόνα" descr="Euro_coins_3D_by_marma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4414" y="2857496"/>
            <a:ext cx="6858016" cy="325755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571744"/>
            <a:ext cx="8229600" cy="1143000"/>
          </a:xfrm>
        </p:spPr>
        <p:txBody>
          <a:bodyPr/>
          <a:lstStyle/>
          <a:p>
            <a:r>
              <a:rPr lang="el-GR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Στην Ιταλία μιλούν Ιταλικά!</a:t>
            </a:r>
            <a:endParaRPr lang="el-GR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2857488" y="0"/>
            <a:ext cx="339182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Ιταλία</a:t>
            </a:r>
            <a:endParaRPr lang="el-GR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1 - Τίτλος"/>
          <p:cNvSpPr txBox="1">
            <a:spLocks/>
          </p:cNvSpPr>
          <p:nvPr/>
        </p:nvSpPr>
        <p:spPr>
          <a:xfrm>
            <a:off x="500034" y="450057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Έχει  60 εκατομμύρια κατοίκους</a:t>
            </a:r>
            <a:endParaRPr kumimoji="0" lang="el-GR" sz="4400" b="1" i="0" u="none" strike="noStrike" kern="1200" normalizeH="0" baseline="0" noProof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2857488" y="2786058"/>
            <a:ext cx="310610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Τέλος</a:t>
            </a:r>
            <a:endParaRPr lang="el-GR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37</Words>
  <Application>Microsoft Office PowerPoint</Application>
  <PresentationFormat>Προβολή στην οθόνη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Διαφάνεια 1</vt:lpstr>
      <vt:lpstr>Διαφάνεια 2</vt:lpstr>
      <vt:lpstr>Η Ιταλία βρίσκεται στην Ευρώπη</vt:lpstr>
      <vt:lpstr>Το νόμισμα της Ιταλίας είναι το ευρώ!</vt:lpstr>
      <vt:lpstr>Στην Ιταλία μιλούν Ιταλικά!</vt:lpstr>
      <vt:lpstr>Διαφάνεια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Αγγλία</dc:title>
  <dc:creator>Admin</dc:creator>
  <cp:lastModifiedBy>HP</cp:lastModifiedBy>
  <cp:revision>9</cp:revision>
  <dcterms:created xsi:type="dcterms:W3CDTF">2015-12-01T08:40:45Z</dcterms:created>
  <dcterms:modified xsi:type="dcterms:W3CDTF">2021-04-13T11:15:07Z</dcterms:modified>
</cp:coreProperties>
</file>