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4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04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201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419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212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09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129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553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524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248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448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532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66000">
              <a:schemeClr val="accent1">
                <a:lumMod val="45000"/>
                <a:lumOff val="55000"/>
              </a:schemeClr>
            </a:gs>
            <a:gs pos="5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7F1F00-B056-4E3A-BF28-4605A9D58F73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3A12233-D1B0-48A5-B8B1-7F483DDE96B1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32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18C411-11F5-2CA3-0A36-233F73024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788" y="631913"/>
            <a:ext cx="8265622" cy="1471208"/>
          </a:xfrm>
        </p:spPr>
        <p:txBody>
          <a:bodyPr>
            <a:normAutofit/>
          </a:bodyPr>
          <a:lstStyle/>
          <a:p>
            <a:r>
              <a:rPr lang="el-GR" sz="4000" dirty="0"/>
              <a:t>Η Γέννηση του Ελληνικού Κράτους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6C56273-A0C3-F003-923F-1A8D48258C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47898" y="2683271"/>
            <a:ext cx="9802867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παράδοση της Ακρόπολης (1827) ολοκλήρωσε την τουρκική κυριαρχία στη Στερεά Ελλάδα.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κατάσταση στην Πελοπόννησο ήταν επίσης δυσχερής.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ναυμαχία του </a:t>
            </a:r>
            <a:r>
              <a:rPr kumimoji="0" lang="el-GR" altLang="el-G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Ναυαρίνου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(1827) έδωσε ελπίδα για την απελευθέρωση.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Ο Αγώνας αναζωπυρώθηκε, με νίκες στη Στερεά Ελλάδα και την Κρήτη.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συμβολή του Καποδίστρια ήταν καθοριστική. </a:t>
            </a:r>
          </a:p>
        </p:txBody>
      </p:sp>
    </p:spTree>
    <p:extLst>
      <p:ext uri="{BB962C8B-B14F-4D97-AF65-F5344CB8AC3E}">
        <p14:creationId xmlns:p14="http://schemas.microsoft.com/office/powerpoint/2010/main" val="4012822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1B8DC4-FAB2-42B1-99F8-C12D8820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Διπλωματική Μάχη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8A5BE32-76C6-CE3D-7ED4-FF84F2F926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71698" y="2193870"/>
            <a:ext cx="9827029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Υψηλή Πύλη απέρριπτε κάθε συζήτηση για αυτονομία ή ανεξαρτησία.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ήττα της Οθωμανικής Αυτοκρατορίας στον </a:t>
            </a:r>
            <a:r>
              <a:rPr kumimoji="0" lang="el-GR" altLang="el-G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Ρωσοτουρκικό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Πόλεμο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ανάγκασε τον Σουλτάνο να δεχτεί διαπραγματεύσεις.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Οι Μεγάλες Δυνάμεις (Αγγλία, Γαλλία, Ρωσία) πρότειναν την ανεξαρτησία.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Το 1830 υπογράφηκε στο Λονδίνο η πολιτική ανεξαρτησία. </a:t>
            </a:r>
          </a:p>
        </p:txBody>
      </p:sp>
    </p:spTree>
    <p:extLst>
      <p:ext uri="{BB962C8B-B14F-4D97-AF65-F5344CB8AC3E}">
        <p14:creationId xmlns:p14="http://schemas.microsoft.com/office/powerpoint/2010/main" val="2004688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3DC173-46D8-3FFB-A2DD-F02B54B27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Σύνορα της Ελευθερίας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C8CCC50-5F11-587D-033D-50AAE5AFB5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6759" y="1832335"/>
            <a:ext cx="1035073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Το 1830 τα σύνορα ορίστηκαν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στη γραμμή Αχελώου - Σπερχειού.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Το 1832 τα σύνορα διευρύνθηκαν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στη γραμμή Αμβρακικού - Παγασητικού.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Υψηλή Πύλη αναγνώρισε τα νέα σύνορα.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Μετά από 10 χρόνια συγκρούσεων,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ύπαρξη ανεξάρτητου ελληνικού κράτους αναγνωρίστηκε. 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5BBF2FB9-ECED-EEE2-7DCD-65EAFACC4A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716" y="1737360"/>
            <a:ext cx="5024284" cy="449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20477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</TotalTime>
  <Words>163</Words>
  <Application>Microsoft Office PowerPoint</Application>
  <PresentationFormat>Ευρεία οθόνη</PresentationFormat>
  <Paragraphs>32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Ανασκόπηση</vt:lpstr>
      <vt:lpstr>Η Γέννηση του Ελληνικού Κράτους</vt:lpstr>
      <vt:lpstr>Η Διπλωματική Μάχη</vt:lpstr>
      <vt:lpstr>Τα Σύνορα της Ελευθερίας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Γιώργος Ντόκος</dc:creator>
  <cp:lastModifiedBy>Γιώργος Ντόκος</cp:lastModifiedBy>
  <cp:revision>1</cp:revision>
  <dcterms:created xsi:type="dcterms:W3CDTF">2025-03-30T13:05:34Z</dcterms:created>
  <dcterms:modified xsi:type="dcterms:W3CDTF">2025-03-30T13:14:17Z</dcterms:modified>
</cp:coreProperties>
</file>