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>
            <a:alpha val="96470"/>
          </a:srgbClr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7504" y="1124744"/>
            <a:ext cx="913763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Ας μαζέψουμε τις ελιές,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ελαιόλαδο να φτιάξουμε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για μέρες πολλές…</a:t>
            </a:r>
            <a:endParaRPr/>
          </a:p>
        </p:txBody>
      </p:sp>
      <p:pic>
        <p:nvPicPr>
          <p:cNvPr descr="C:\$RECYCLE.BIN\S-1-5-21-3866339515-3176718649-2518146784-1000\$R9EICTE.jpg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0" y="4149725"/>
            <a:ext cx="3887787" cy="284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$RECYCLE.BIN\S-1-5-21-3866339515-3176718649-2518146784-1000\$RG4F3R6.gif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9150" y="-171450"/>
            <a:ext cx="3244850" cy="17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11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8….πολτοποιούνται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14"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9. Ειδικό μηχάνημα διαχωρίζει το λάδι από τα υπόλοιπα υγρά…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12"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10. Το ελαιόλαδο οδηγείται με ειδικούς σωλήνες στην δεξαμενή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13"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11. Ώρα να δοκιμάσουμε έξτρα παρθένο ελαιόλαδο με λίγο ψωμάκι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>
            <a:alpha val="71764"/>
          </a:srgbClr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81926" y="1124744"/>
            <a:ext cx="918879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Νόστιμο και θρεπτικό,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υγιεινό και δυναμωτικό,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ελαιόλαδο το…ελληνικό!</a:t>
            </a:r>
            <a:endParaRPr/>
          </a:p>
        </p:txBody>
      </p:sp>
      <p:pic>
        <p:nvPicPr>
          <p:cNvPr descr="C:\$RECYCLE.BIN\S-1-5-21-3866339515-3176718649-2518146784-1000\$R9EICTE.jpg"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0" y="4149725"/>
            <a:ext cx="3887787" cy="284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$RECYCLE.BIN\S-1-5-21-3866339515-3176718649-2518146784-1000\$RG4F3R6.gif" id="165" name="Google Shape;16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9150" y="-171450"/>
            <a:ext cx="3244850" cy="17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1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196975"/>
            <a:ext cx="8785225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1. Βάζουμε το (ε)λιόπανο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κάτω από την ελιά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2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2. Ραβδίζουμε τα κλαδιά για να πέσουν οι ελιές πάνω στο πανί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4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3. Απλώνουμε τις ελιές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   με την τσουγκράνα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5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4. Μαζεύουμε το λιόπανο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6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5. Βάζουμε τις ελιές σε σακιά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1F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7"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844675"/>
            <a:ext cx="6119812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6. Πηγαίνουμε τα σακιά με τις ελιές στο ελαιοτριβείο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8"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981075"/>
            <a:ext cx="8280400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Πω!Πω! Πόσες ελιές…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ΛΙΑ10"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7. Οι ελιές πλένονται, αφαιρούνται όλα τα φύλλα και ύστερα…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