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6D9A-4D5C-4506-9C55-FE8AEDE1F19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B1EC-629A-4A1E-85F5-C93728E63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6D9A-4D5C-4506-9C55-FE8AEDE1F19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B1EC-629A-4A1E-85F5-C93728E63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6D9A-4D5C-4506-9C55-FE8AEDE1F19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B1EC-629A-4A1E-85F5-C93728E63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6D9A-4D5C-4506-9C55-FE8AEDE1F19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B1EC-629A-4A1E-85F5-C93728E63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6D9A-4D5C-4506-9C55-FE8AEDE1F19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B1EC-629A-4A1E-85F5-C93728E63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6D9A-4D5C-4506-9C55-FE8AEDE1F19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B1EC-629A-4A1E-85F5-C93728E63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6D9A-4D5C-4506-9C55-FE8AEDE1F19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B1EC-629A-4A1E-85F5-C93728E63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6D9A-4D5C-4506-9C55-FE8AEDE1F19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B1EC-629A-4A1E-85F5-C93728E63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6D9A-4D5C-4506-9C55-FE8AEDE1F19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B1EC-629A-4A1E-85F5-C93728E63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6D9A-4D5C-4506-9C55-FE8AEDE1F19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B1EC-629A-4A1E-85F5-C93728E63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6D9A-4D5C-4506-9C55-FE8AEDE1F19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B1EC-629A-4A1E-85F5-C93728E634F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96D9A-4D5C-4506-9C55-FE8AEDE1F19E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B1EC-629A-4A1E-85F5-C93728E634F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l-GR" dirty="0" smtClean="0"/>
              <a:t>Ο Ήφαιστος και τα ηφαίστεια!!</a:t>
            </a:r>
            <a:endParaRPr lang="el-GR" dirty="0"/>
          </a:p>
        </p:txBody>
      </p:sp>
      <p:pic>
        <p:nvPicPr>
          <p:cNvPr id="1026" name="Picture 2" descr="C:\Users\KG\Desktop\νηπιαγωγείο 1\Θέματα\μυθολογια\ηφαιστος\ηφαιστο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4536504" cy="325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G\Desktop\νηπιαγωγείο 1\Θέματα\μυθολογια\ηφαιστος\0505_volca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22371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85010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Πραγματικά ηφαίστεια</a:t>
            </a:r>
            <a:endParaRPr lang="el-GR" dirty="0"/>
          </a:p>
        </p:txBody>
      </p:sp>
      <p:pic>
        <p:nvPicPr>
          <p:cNvPr id="4098" name="Picture 2" descr="C:\Users\KG\Desktop\νηπιαγωγείο 1\Θέματα\ηφαιστεια-σεισμοι\ηφαιστεια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88571"/>
            <a:ext cx="2345403" cy="1551258"/>
          </a:xfrm>
          <a:prstGeom prst="rect">
            <a:avLst/>
          </a:prstGeom>
          <a:noFill/>
        </p:spPr>
      </p:pic>
      <p:pic>
        <p:nvPicPr>
          <p:cNvPr id="4099" name="Picture 3" descr="C:\Users\KG\Desktop\νηπιαγωγείο 1\Θέματα\ηφαιστεια-σεισμοι\ηφαιστεια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77072"/>
            <a:ext cx="2345403" cy="2271338"/>
          </a:xfrm>
          <a:prstGeom prst="rect">
            <a:avLst/>
          </a:prstGeom>
          <a:noFill/>
        </p:spPr>
      </p:pic>
      <p:pic>
        <p:nvPicPr>
          <p:cNvPr id="4100" name="Picture 4" descr="C:\Users\KG\Desktop\νηπιαγωγείο 1\Θέματα\ηφαιστεια-σεισμοι\ηφαιστεια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4437112"/>
            <a:ext cx="2429727" cy="1818716"/>
          </a:xfrm>
          <a:prstGeom prst="rect">
            <a:avLst/>
          </a:prstGeom>
          <a:noFill/>
        </p:spPr>
      </p:pic>
      <p:pic>
        <p:nvPicPr>
          <p:cNvPr id="4101" name="Picture 5" descr="C:\Users\KG\Desktop\νηπιαγωγείο 1\Θέματα\ηφαιστεια-σεισμοι\ηφαιστεια\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12776"/>
            <a:ext cx="2345403" cy="2345403"/>
          </a:xfrm>
          <a:prstGeom prst="rect">
            <a:avLst/>
          </a:prstGeom>
          <a:noFill/>
        </p:spPr>
      </p:pic>
      <p:pic>
        <p:nvPicPr>
          <p:cNvPr id="4102" name="Picture 6" descr="C:\Users\KG\Desktop\νηπιαγωγείο 1\Θέματα\ηφαιστεια-σεισμοι\ηφαιστεια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484784"/>
            <a:ext cx="2345403" cy="2333059"/>
          </a:xfrm>
          <a:prstGeom prst="rect">
            <a:avLst/>
          </a:prstGeom>
          <a:noFill/>
        </p:spPr>
      </p:pic>
      <p:pic>
        <p:nvPicPr>
          <p:cNvPr id="4103" name="Picture 7" descr="C:\Users\KG\Desktop\νηπιαγωγείο 1\Θέματα\ηφαιστεια-σεισμοι\ηφαιστεια\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628800"/>
            <a:ext cx="2345403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G\Desktop\νηπιαγωγείο 1\Θέματα\ηφαιστεια-σεισμοι\ηφαιστεια\ξοο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402584" cy="587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Πείραμα </a:t>
            </a:r>
            <a:endParaRPr lang="el-GR" dirty="0"/>
          </a:p>
        </p:txBody>
      </p:sp>
      <p:pic>
        <p:nvPicPr>
          <p:cNvPr id="6146" name="Picture 2" descr="C:\Users\KG\Desktop\νηπιαγωγείο 1\Θέματα\ηφαιστεια-σεισμοι\ηφαιστεια\IMG_20161108_110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6536727" cy="3676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Προβολή στην οθόνη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Ο Ήφαιστος και τα ηφαίστεια!!</vt:lpstr>
      <vt:lpstr>Διαφάνεια 2</vt:lpstr>
      <vt:lpstr>Πραγματικά ηφαίστεια</vt:lpstr>
      <vt:lpstr>Διαφάνεια 4</vt:lpstr>
      <vt:lpstr>Πείραμα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Ήφαιστος και τα ηφαίστεια!!</dc:title>
  <dc:creator>KG</dc:creator>
  <cp:lastModifiedBy>KG</cp:lastModifiedBy>
  <cp:revision>2</cp:revision>
  <dcterms:created xsi:type="dcterms:W3CDTF">2024-11-19T20:15:40Z</dcterms:created>
  <dcterms:modified xsi:type="dcterms:W3CDTF">2024-11-19T20:26:04Z</dcterms:modified>
</cp:coreProperties>
</file>