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2034A8-9BB0-41C5-ACC1-670C8663C918}">
  <a:tblStyle styleId="{952034A8-9BB0-41C5-ACC1-670C8663C91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0EF"/>
          </a:solidFill>
        </a:fill>
      </a:tcStyle>
    </a:wholeTbl>
    <a:band1H>
      <a:tcTxStyle/>
      <a:tcStyle>
        <a:tcBdr/>
        <a:fill>
          <a:solidFill>
            <a:srgbClr val="D1E0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1E0DF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AF0E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AF0E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cc1c08c4f2_1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gcc1c08c4f2_1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cc1c08c4f2_1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gcc1c08c4f2_1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9EC0D5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ανοραμική εικόνα με λεζάντα">
  <p:cSld name="Πανοραμική εικόνα με λεζάντα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λεζάντα">
  <p:cSld name="Τίτλος και λεζάντα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σαγωγικά με λεζάντα">
  <p:cSld name="Εισαγωγικά με λεζάντα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9EC0D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200" b="0" i="0">
                <a:solidFill>
                  <a:srgbClr val="9EC0D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200" b="0" i="0">
                <a:solidFill>
                  <a:srgbClr val="9EC0D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άρτα ονόματος">
  <p:cSld name="Κάρτα ονόματος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στήλες">
  <p:cSld name="3 στήλες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9EC0D5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9EC0D5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τήλη 3 εικόνων">
  <p:cSld name="Στήλη 3 εικόνων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9EC0D5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9EC0D5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EC0D5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6EA0C0">
                  <a:alpha val="6666"/>
                </a:srgbClr>
              </a:gs>
              <a:gs pos="36000">
                <a:srgbClr val="6EA0C0">
                  <a:alpha val="5882"/>
                </a:srgbClr>
              </a:gs>
              <a:gs pos="69000">
                <a:srgbClr val="6EA0C0">
                  <a:alpha val="0"/>
                </a:srgbClr>
              </a:gs>
              <a:gs pos="100000">
                <a:srgbClr val="6EA0C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9EC0D5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60.png"/><Relationship Id="rId5" Type="http://schemas.openxmlformats.org/officeDocument/2006/relationships/image" Target="../media/image36.png"/><Relationship Id="rId10" Type="http://schemas.openxmlformats.org/officeDocument/2006/relationships/image" Target="../media/image59.png"/><Relationship Id="rId4" Type="http://schemas.openxmlformats.org/officeDocument/2006/relationships/image" Target="../media/image3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9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ctrTitle"/>
          </p:nvPr>
        </p:nvSpPr>
        <p:spPr>
          <a:xfrm>
            <a:off x="2749839" y="1500962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endParaRPr/>
          </a:p>
        </p:txBody>
      </p:sp>
      <p:pic>
        <p:nvPicPr>
          <p:cNvPr id="148" name="Google Shape;148;p19" descr="Hop on down the Bunny Trail to these fun Easter events! | Events |  kenoshanews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/>
        </p:nvSpPr>
        <p:spPr>
          <a:xfrm>
            <a:off x="6762307" y="1414130"/>
            <a:ext cx="409353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Πασχαλινές δοκιμασίες με μαθηματικά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7599850" y="4698400"/>
            <a:ext cx="21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latin typeface="Century Gothic"/>
                <a:ea typeface="Century Gothic"/>
                <a:cs typeface="Century Gothic"/>
                <a:sym typeface="Century Gothic"/>
              </a:rPr>
              <a:t>Βαγγελιώ Σκαράκη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89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Κύκλωσε πόσα είναι</a:t>
            </a:r>
            <a:endParaRPr/>
          </a:p>
        </p:txBody>
      </p:sp>
      <p:pic>
        <p:nvPicPr>
          <p:cNvPr id="276" name="Google Shape;276;p28" descr="Number 1 Clipart Numeral - Gold Glitter Number 5 Png, Transparent Png -  kind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8638" y="5149581"/>
            <a:ext cx="799974" cy="132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8" descr="3d Background clipart - Number, Text, Font, transparent clip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6657" y="4890891"/>
            <a:ext cx="1655345" cy="165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5161" y="5149581"/>
            <a:ext cx="1136895" cy="169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8" descr="Number 2 Png Free Download - Number 2 In Red, Transparent Png -  600x777(#4323885) - PngFi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3180" y="4904170"/>
            <a:ext cx="1532037" cy="1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356" y="4726983"/>
            <a:ext cx="1819253" cy="18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6112" y="1382111"/>
            <a:ext cx="950214" cy="126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62502" y="1854150"/>
            <a:ext cx="950214" cy="126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84091" y="1534511"/>
            <a:ext cx="950214" cy="126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23936" y="1929126"/>
            <a:ext cx="950214" cy="126547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8"/>
          <p:cNvSpPr txBox="1"/>
          <p:nvPr/>
        </p:nvSpPr>
        <p:spPr>
          <a:xfrm>
            <a:off x="8110900" y="609975"/>
            <a:ext cx="21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Βαγγελιώ Σκαράκη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89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Κύκλωσε πόσα είναι</a:t>
            </a:r>
            <a:endParaRPr/>
          </a:p>
        </p:txBody>
      </p:sp>
      <p:pic>
        <p:nvPicPr>
          <p:cNvPr id="291" name="Google Shape;291;p29" descr="Number 1 Clipart Numeral - Gold Glitter Number 5 Png, Transparent Png -  kind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8638" y="5149581"/>
            <a:ext cx="799974" cy="132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9" descr="3d Background clipart - Number, Text, Font, transparent clip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6657" y="4890891"/>
            <a:ext cx="1655345" cy="165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5161" y="5149581"/>
            <a:ext cx="1136895" cy="169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9" descr="Number 2 Png Free Download - Number 2 In Red, Transparent Png -  600x777(#4323885) - PngFi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3180" y="4904170"/>
            <a:ext cx="1532037" cy="1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356" y="4726983"/>
            <a:ext cx="1819253" cy="18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9" descr="Easter Egg Green Flowers png HD Transparent Background Image - Life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6111" y="1836853"/>
            <a:ext cx="1289408" cy="128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9" descr="Easter Egg Green Flowers png HD Transparent Background Image - Life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34181" y="1748260"/>
            <a:ext cx="1289408" cy="128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53608" y="1827158"/>
            <a:ext cx="1292464" cy="1292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63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</a:pPr>
            <a:r>
              <a:rPr lang="el-GR" sz="2400"/>
              <a:t>Κάνε τις προσθέσεις και γράψε το αποτέλεσμα</a:t>
            </a:r>
            <a:endParaRPr/>
          </a:p>
        </p:txBody>
      </p:sp>
      <p:pic>
        <p:nvPicPr>
          <p:cNvPr id="304" name="Google Shape;304;p30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865" y="1968116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0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245" y="1970582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0" descr="Huawei P10 Plus PNG Images | Vector and PSD Files | Free Download on Pngtre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0950" y="2040093"/>
            <a:ext cx="931445" cy="93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0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5249" y="1968116"/>
            <a:ext cx="729457" cy="94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0"/>
          <p:cNvSpPr/>
          <p:nvPr/>
        </p:nvSpPr>
        <p:spPr>
          <a:xfrm>
            <a:off x="5848027" y="2283984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9" name="Google Shape;30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483" y="3799382"/>
            <a:ext cx="582219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8245" y="3799382"/>
            <a:ext cx="585267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8625" y="3796333"/>
            <a:ext cx="582219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28435" y="3796333"/>
            <a:ext cx="752922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7900" y="3796333"/>
            <a:ext cx="582219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134" y="3796333"/>
            <a:ext cx="582219" cy="75292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0"/>
          <p:cNvSpPr/>
          <p:nvPr/>
        </p:nvSpPr>
        <p:spPr>
          <a:xfrm>
            <a:off x="6631883" y="3796333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6" name="Google Shape;316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7323" y="5274496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30590" y="5503496"/>
            <a:ext cx="752922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69922" y="5194360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93974" y="5247285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83518" y="5191894"/>
            <a:ext cx="1210922" cy="121092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0"/>
          <p:cNvSpPr/>
          <p:nvPr/>
        </p:nvSpPr>
        <p:spPr>
          <a:xfrm>
            <a:off x="5362411" y="5627599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63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</a:pPr>
            <a:r>
              <a:rPr lang="el-GR" sz="2400"/>
              <a:t>Κάνε τις αφαιρέσεις και γράψε το αποτέλεσμα</a:t>
            </a:r>
            <a:endParaRPr/>
          </a:p>
        </p:txBody>
      </p:sp>
      <p:pic>
        <p:nvPicPr>
          <p:cNvPr id="327" name="Google Shape;327;p31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865" y="1968116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1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245" y="1970582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1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5249" y="1968116"/>
            <a:ext cx="729457" cy="94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1"/>
          <p:cNvSpPr/>
          <p:nvPr/>
        </p:nvSpPr>
        <p:spPr>
          <a:xfrm>
            <a:off x="5848027" y="2283984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1" name="Google Shape;33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483" y="3799382"/>
            <a:ext cx="582219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8245" y="3799382"/>
            <a:ext cx="585267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8625" y="3796333"/>
            <a:ext cx="582219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7900" y="3796333"/>
            <a:ext cx="582219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8134" y="3796333"/>
            <a:ext cx="582219" cy="75292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1"/>
          <p:cNvSpPr/>
          <p:nvPr/>
        </p:nvSpPr>
        <p:spPr>
          <a:xfrm>
            <a:off x="6631883" y="3796333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7323" y="5274496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8280" y="5253384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7311" y="5191894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3410" y="5191894"/>
            <a:ext cx="1210922" cy="121092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1"/>
          <p:cNvSpPr/>
          <p:nvPr/>
        </p:nvSpPr>
        <p:spPr>
          <a:xfrm>
            <a:off x="7335102" y="5461486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31"/>
          <p:cNvSpPr/>
          <p:nvPr/>
        </p:nvSpPr>
        <p:spPr>
          <a:xfrm>
            <a:off x="3442301" y="2186656"/>
            <a:ext cx="582218" cy="632162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31"/>
          <p:cNvSpPr/>
          <p:nvPr/>
        </p:nvSpPr>
        <p:spPr>
          <a:xfrm>
            <a:off x="4038263" y="3814299"/>
            <a:ext cx="582218" cy="632162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7568" y="5191894"/>
            <a:ext cx="1210922" cy="121092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1"/>
          <p:cNvSpPr/>
          <p:nvPr/>
        </p:nvSpPr>
        <p:spPr>
          <a:xfrm>
            <a:off x="5718490" y="5453527"/>
            <a:ext cx="582218" cy="632162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0492" y="5172107"/>
            <a:ext cx="1210922" cy="1210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 txBox="1">
            <a:spLocks noGrp="1"/>
          </p:cNvSpPr>
          <p:nvPr>
            <p:ph type="title"/>
          </p:nvPr>
        </p:nvSpPr>
        <p:spPr>
          <a:xfrm>
            <a:off x="417014" y="564971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6  σοκολατάκια μα τι σοκολατάκια 6 σοκολατάκια που μοιάζουν με λαγουδάκια</a:t>
            </a:r>
            <a:endParaRPr/>
          </a:p>
        </p:txBody>
      </p:sp>
      <p:sp>
        <p:nvSpPr>
          <p:cNvPr id="352" name="Google Shape;352;p32"/>
          <p:cNvSpPr txBox="1"/>
          <p:nvPr/>
        </p:nvSpPr>
        <p:spPr>
          <a:xfrm>
            <a:off x="417014" y="5153025"/>
            <a:ext cx="4047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</a:t>
            </a: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κουνελάκια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6 αστέρια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Χοροπήδα 6 φορές σαν κουνελάκι</a:t>
            </a:r>
            <a:endParaRPr/>
          </a:p>
        </p:txBody>
      </p:sp>
      <p:pic>
        <p:nvPicPr>
          <p:cNvPr id="353" name="Google Shape;353;p32" descr="Number 6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229" y="2115790"/>
            <a:ext cx="1792525" cy="256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2" descr="Easter Egg Background png download - 500*772 - Free Transparent Easter  Bunny png Download. - CleanPNG / Kiss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8445" y="714375"/>
            <a:ext cx="1498265" cy="129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6127" y="2779719"/>
            <a:ext cx="1499746" cy="129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2" descr="Easter Egg Background png download - 500*772 - Free Transparent Easter  Bunny png Download. - CleanPNG / Kiss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7577" y="1209675"/>
            <a:ext cx="1498265" cy="129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1307" y="639590"/>
            <a:ext cx="1499746" cy="129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2" descr="Easter Egg Background png download - 500*772 - Free Transparent Easter  Bunny png Download. - CleanPNG / Kiss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1572" y="2115790"/>
            <a:ext cx="1498265" cy="129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2" descr="Easter Egg Background png download - 500*772 - Free Transparent Easter  Bunny png Download. - CleanPNG / Kiss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4974" y="639590"/>
            <a:ext cx="1498265" cy="129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2" descr="Easter Egg Background png download - 500*772 - Free Transparent Easter  Bunny png Download. - CleanPNG / Kiss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630" y="2194903"/>
            <a:ext cx="1498265" cy="129839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2"/>
          <p:cNvSpPr/>
          <p:nvPr/>
        </p:nvSpPr>
        <p:spPr>
          <a:xfrm>
            <a:off x="6436710" y="4819650"/>
            <a:ext cx="583215" cy="5810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9050" cap="rnd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2" name="Google Shape;36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9769" y="4983328"/>
            <a:ext cx="640135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55864" y="5652138"/>
            <a:ext cx="640135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3599" y="4078280"/>
            <a:ext cx="640135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84106" y="4008337"/>
            <a:ext cx="640135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8147" y="4398347"/>
            <a:ext cx="640135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78236" y="4832957"/>
            <a:ext cx="640135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58169" y="5888064"/>
            <a:ext cx="640135" cy="64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>
            <a:spLocks noGrp="1"/>
          </p:cNvSpPr>
          <p:nvPr>
            <p:ph type="title"/>
          </p:nvPr>
        </p:nvSpPr>
        <p:spPr>
          <a:xfrm>
            <a:off x="417014" y="564971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7  ζουζούνια μα τι ζουζούνια 7 ζαβολιάρικα και σκανδαλιάρικα ζουζουνάκια</a:t>
            </a:r>
            <a:endParaRPr sz="1800"/>
          </a:p>
        </p:txBody>
      </p:sp>
      <p:sp>
        <p:nvSpPr>
          <p:cNvPr id="374" name="Google Shape;374;p33"/>
          <p:cNvSpPr txBox="1"/>
          <p:nvPr/>
        </p:nvSpPr>
        <p:spPr>
          <a:xfrm>
            <a:off x="417014" y="5153025"/>
            <a:ext cx="40480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</a:t>
            </a: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πασχαλίτσες</a:t>
            </a: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7 μελισσούλες</a:t>
            </a: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Φτιάξε τον αριθμό 7 με αντικείμενα που έχεις στο σπίτι</a:t>
            </a:r>
            <a:endParaRPr/>
          </a:p>
        </p:txBody>
      </p:sp>
      <p:pic>
        <p:nvPicPr>
          <p:cNvPr id="375" name="Google Shape;375;p33" descr="Colourful Triangles Number Seven PNG Clipart Image | Kh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597" y="1833749"/>
            <a:ext cx="2233515" cy="301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3" descr="Download Bugs Free PNG photo images and clipart | FreePNGIm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3956" y="888821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3" descr="Bee PNG Images - FreeIcons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9680" y="2000250"/>
            <a:ext cx="129032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3" descr="Download Bugs Free PNG photo images and clipart | FreePNGIm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5796" y="672562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68141" y="2401394"/>
            <a:ext cx="1127858" cy="112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66699" y="4284349"/>
            <a:ext cx="1127858" cy="112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3" descr="Download Bugs Free PNG photo images and clipart | FreePNGIm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6156" y="3937539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3" descr="Download Bugs Free PNG photo images and clipart | FreePNGIm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7601" y="2000250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3" descr="Download Bugs Free PNG photo images and clipart | FreePNGIm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9152" y="1271774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3" descr="Download Bugs Free PNG photo images and clipart | FreePNGIm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1036" y="5298896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3" descr="Bee PNG Images - FreeIcons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94543" y="2727864"/>
            <a:ext cx="129032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5568" y="5494024"/>
            <a:ext cx="1292464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3" descr="Bee PNG Images - FreeIcons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2506" y="3416479"/>
            <a:ext cx="129032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09959" y="380371"/>
            <a:ext cx="1292464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3" descr="Bee PNG Images - FreeIcons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8174" y="4045812"/>
            <a:ext cx="129032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53874" y="5422164"/>
            <a:ext cx="1292464" cy="1213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4"/>
          <p:cNvSpPr txBox="1">
            <a:spLocks noGrp="1"/>
          </p:cNvSpPr>
          <p:nvPr>
            <p:ph type="title"/>
          </p:nvPr>
        </p:nvSpPr>
        <p:spPr>
          <a:xfrm>
            <a:off x="417014" y="564971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8  λαμπάδες μα τι λαμπάδες 8 λαμπάδες που έχουν πάνω μια μπάλα</a:t>
            </a:r>
            <a:endParaRPr/>
          </a:p>
        </p:txBody>
      </p:sp>
      <p:sp>
        <p:nvSpPr>
          <p:cNvPr id="396" name="Google Shape;396;p34"/>
          <p:cNvSpPr txBox="1"/>
          <p:nvPr/>
        </p:nvSpPr>
        <p:spPr>
          <a:xfrm>
            <a:off x="417014" y="5153025"/>
            <a:ext cx="40480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8 </a:t>
            </a: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λαμπάδες</a:t>
            </a: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Ζωγράφισε 8 μπάλες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Φτιάξε το 8 με τα δαχτυλάκια σου</a:t>
            </a:r>
            <a:endParaRPr/>
          </a:p>
        </p:txBody>
      </p:sp>
      <p:pic>
        <p:nvPicPr>
          <p:cNvPr id="397" name="Google Shape;397;p34" descr="En Fomy Wody Pinterest - Numero 8 Toy Story, HD Png Download - kind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915" y="1802435"/>
            <a:ext cx="2325846" cy="322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 descr="Candle Blue Cake Birthday Flame PNG | Pic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8456" y="412571"/>
            <a:ext cx="974815" cy="194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8277" y="2453555"/>
            <a:ext cx="975445" cy="195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4" descr="Candle Blue Cake Birthday Flame PNG | Pic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2517" y="364945"/>
            <a:ext cx="974815" cy="194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9902" y="2544913"/>
            <a:ext cx="975445" cy="195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2966" y="502666"/>
            <a:ext cx="975445" cy="195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8787" y="2544913"/>
            <a:ext cx="975445" cy="195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4457" y="4678516"/>
            <a:ext cx="975445" cy="195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2966" y="4815755"/>
            <a:ext cx="975445" cy="195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4" descr="Beach Ball PNG Clipart | Gallery Yopriceville - High-Quality Images and  Transparent PNG Free Clipa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239551" y="1501054"/>
            <a:ext cx="376237" cy="37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10055" y="3442760"/>
            <a:ext cx="371888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2171" y="1501054"/>
            <a:ext cx="371888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07332" y="3528374"/>
            <a:ext cx="371888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54744" y="1613442"/>
            <a:ext cx="371888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0565" y="3611307"/>
            <a:ext cx="371888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6235" y="5791199"/>
            <a:ext cx="371888" cy="37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92843" y="5973456"/>
            <a:ext cx="371888" cy="37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"/>
          <p:cNvSpPr txBox="1">
            <a:spLocks noGrp="1"/>
          </p:cNvSpPr>
          <p:nvPr>
            <p:ph type="title"/>
          </p:nvPr>
        </p:nvSpPr>
        <p:spPr>
          <a:xfrm>
            <a:off x="417014" y="564971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9 κουνελάκια μα τι κουνελάκια 9 κουνελάκια που κρατάνε καλαθάκια και καροτάκια</a:t>
            </a:r>
            <a:endParaRPr sz="1800"/>
          </a:p>
        </p:txBody>
      </p:sp>
      <p:sp>
        <p:nvSpPr>
          <p:cNvPr id="419" name="Google Shape;419;p35"/>
          <p:cNvSpPr txBox="1"/>
          <p:nvPr/>
        </p:nvSpPr>
        <p:spPr>
          <a:xfrm>
            <a:off x="417014" y="5153025"/>
            <a:ext cx="40480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9 κουνελάκια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Ζωγράφισε 9 καρότα</a:t>
            </a: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Φέρε μου 9 μανταλάκια</a:t>
            </a:r>
            <a:endParaRPr/>
          </a:p>
        </p:txBody>
      </p:sp>
      <p:pic>
        <p:nvPicPr>
          <p:cNvPr id="420" name="Google Shape;420;p35" descr="Easter Bunny PNG Clip Art Image | Art images, Clip art, Easter bunn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8225" y="1095375"/>
            <a:ext cx="1259182" cy="162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3437" y="430300"/>
            <a:ext cx="1148233" cy="147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6531" y="2762584"/>
            <a:ext cx="1037063" cy="1332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5041" y="3573217"/>
            <a:ext cx="1261490" cy="162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0967" y="1288871"/>
            <a:ext cx="1148233" cy="147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2362" y="3523611"/>
            <a:ext cx="1277797" cy="164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5479" y="4951993"/>
            <a:ext cx="1261491" cy="162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8927" y="2012771"/>
            <a:ext cx="1277798" cy="164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51399" y="5087021"/>
            <a:ext cx="1156427" cy="148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9734" y="4019610"/>
            <a:ext cx="1356223" cy="174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5" descr="Blue Number 9 Clipart - Number 9 Blue Color, HD Png Download , Transparent  Png Image - PNGit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889" y="2128837"/>
            <a:ext cx="2381825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"/>
          <p:cNvSpPr txBox="1">
            <a:spLocks noGrp="1"/>
          </p:cNvSpPr>
          <p:nvPr>
            <p:ph type="title"/>
          </p:nvPr>
        </p:nvSpPr>
        <p:spPr>
          <a:xfrm>
            <a:off x="417014" y="564971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10  λαζαράκια μα τι λαζαράκια 10 λαζαράκια με γαρύφαλλα και καρυδάκια </a:t>
            </a:r>
            <a:endParaRPr/>
          </a:p>
        </p:txBody>
      </p:sp>
      <p:sp>
        <p:nvSpPr>
          <p:cNvPr id="436" name="Google Shape;436;p36"/>
          <p:cNvSpPr txBox="1"/>
          <p:nvPr/>
        </p:nvSpPr>
        <p:spPr>
          <a:xfrm>
            <a:off x="417014" y="5153025"/>
            <a:ext cx="40480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</a:t>
            </a: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λαζαράκια</a:t>
            </a: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Ζωγράφισε 10 </a:t>
            </a:r>
            <a:r>
              <a:rPr lang="el-GR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τρίγωνα</a:t>
            </a: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l-GR" sz="1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Φέρε μου 10 αμύγδαλα</a:t>
            </a:r>
            <a:endParaRPr/>
          </a:p>
        </p:txBody>
      </p:sp>
      <p:pic>
        <p:nvPicPr>
          <p:cNvPr id="437" name="Google Shape;437;p36" descr="10 Number PNG Transparent Images | PNG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864" y="2049838"/>
            <a:ext cx="4255593" cy="2867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6" descr="Λαζαράκια Συνταγή | Άκης Πετρετζίκης"/>
          <p:cNvPicPr preferRelativeResize="0"/>
          <p:nvPr/>
        </p:nvPicPr>
        <p:blipFill rotWithShape="1">
          <a:blip r:embed="rId4">
            <a:alphaModFix/>
          </a:blip>
          <a:srcRect l="70548" t="33537" r="15852" b="36063"/>
          <a:stretch/>
        </p:blipFill>
        <p:spPr>
          <a:xfrm>
            <a:off x="5592727" y="1127051"/>
            <a:ext cx="942672" cy="11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3892" y="1127051"/>
            <a:ext cx="941891" cy="11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44217" y="1185530"/>
            <a:ext cx="941891" cy="11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4601" y="1288871"/>
            <a:ext cx="941891" cy="11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6870" y="2817626"/>
            <a:ext cx="864298" cy="102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2599" y="2868575"/>
            <a:ext cx="941891" cy="11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83419" y="2868575"/>
            <a:ext cx="941891" cy="11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0131" y="2817626"/>
            <a:ext cx="984705" cy="11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9366" y="4610100"/>
            <a:ext cx="1056084" cy="125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4911" y="4745855"/>
            <a:ext cx="1056084" cy="125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8360" y="4794155"/>
            <a:ext cx="1015496" cy="120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4424" y="4881744"/>
            <a:ext cx="941892" cy="112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63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</a:pPr>
            <a:r>
              <a:rPr lang="el-GR" sz="2400"/>
              <a:t>Κάνε τις προσθέσεις και γράψε το αποτέλεσμα</a:t>
            </a:r>
            <a:endParaRPr/>
          </a:p>
        </p:txBody>
      </p:sp>
      <p:pic>
        <p:nvPicPr>
          <p:cNvPr id="455" name="Google Shape;455;p37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014" y="1717574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7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2592" y="1702030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7" descr="Huawei P10 Plus PNG Images | Vector and PSD Files | Free Download on Pngtre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3451" y="1988071"/>
            <a:ext cx="931445" cy="93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7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245" y="1782911"/>
            <a:ext cx="729457" cy="94803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7"/>
          <p:cNvSpPr/>
          <p:nvPr/>
        </p:nvSpPr>
        <p:spPr>
          <a:xfrm>
            <a:off x="7453543" y="2102073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0" name="Google Shape;46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5736" y="3898650"/>
            <a:ext cx="752922" cy="75292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7"/>
          <p:cNvSpPr/>
          <p:nvPr/>
        </p:nvSpPr>
        <p:spPr>
          <a:xfrm>
            <a:off x="9836637" y="3936198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2" name="Google Shape;462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741" y="5274496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9799" y="5503496"/>
            <a:ext cx="752922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4642" y="5194360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72472" y="5194360"/>
            <a:ext cx="1210922" cy="121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1023" y="5194360"/>
            <a:ext cx="1210922" cy="1210922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7"/>
          <p:cNvSpPr/>
          <p:nvPr/>
        </p:nvSpPr>
        <p:spPr>
          <a:xfrm>
            <a:off x="5828133" y="5597245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8" name="Google Shape;468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01539" y="1881806"/>
            <a:ext cx="731583" cy="95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7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6498" y="1735370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37426" y="1808455"/>
            <a:ext cx="731583" cy="95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46809" y="1838698"/>
            <a:ext cx="731583" cy="95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5014" y="3796333"/>
            <a:ext cx="802108" cy="7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23881" y="3822706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82906" y="3756717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91029" y="3796333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2059" y="3781273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32385" y="3818488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75243" y="3833302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28133" y="3818488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81023" y="3833303"/>
            <a:ext cx="804742" cy="74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63174" y="5274496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41557" y="5267739"/>
            <a:ext cx="1213209" cy="121320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7"/>
          <p:cNvSpPr txBox="1"/>
          <p:nvPr/>
        </p:nvSpPr>
        <p:spPr>
          <a:xfrm>
            <a:off x="9836625" y="6256425"/>
            <a:ext cx="21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Βαγγελιώ Σκαράκη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body" idx="2"/>
          </p:nvPr>
        </p:nvSpPr>
        <p:spPr>
          <a:xfrm>
            <a:off x="685676" y="70121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l-GR"/>
              <a:t>Ένας λαγός μα ποιος λαγός;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l-GR"/>
              <a:t>Ένας λαγός που βρήκε έναν θησαυρό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436" y="1925149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 descr="red easter egg PNG image with transparent background | TOP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1465" y="983963"/>
            <a:ext cx="1352764" cy="1383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 descr="Green Easter Egg PNG Clip Art - Best WEB 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0782" y="1138105"/>
            <a:ext cx="1168341" cy="1504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 descr="Blue Easter Egg PNG Clip Art - Best WEB Clipar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19095" y="385764"/>
            <a:ext cx="1168341" cy="1504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 descr="The best free Easter bunny clipart images. Download from 3753 free cliparts  of Easter bunny at GetDrawing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96474" y="3318552"/>
            <a:ext cx="1690962" cy="2672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 descr="The best free Easter bunny clipart images. Download from 3753 free cliparts  of Easter bunny at GetDrawing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86428" y="2979381"/>
            <a:ext cx="1365196" cy="215734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328773" y="4798031"/>
            <a:ext cx="404801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το κόκκινο αυγό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έναν λαγό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Χρωμάτισε ένα κυκλάκι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Φέρε μου ένα αντικείμενο που έχει χρώμα κίτρινο </a:t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9585789" y="4512799"/>
            <a:ext cx="852755" cy="768118"/>
          </a:xfrm>
          <a:prstGeom prst="ellipse">
            <a:avLst/>
          </a:prstGeom>
          <a:solidFill>
            <a:schemeClr val="lt1"/>
          </a:solidFill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36857" y="3446980"/>
            <a:ext cx="865707" cy="78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20082" y="5331183"/>
            <a:ext cx="865707" cy="78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00215" y="5306844"/>
            <a:ext cx="865707" cy="78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63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</a:pPr>
            <a:r>
              <a:rPr lang="el-GR" sz="2400"/>
              <a:t>Κάνε τις αφαιρέσεις και γράψε το αποτέλεσμα</a:t>
            </a:r>
            <a:endParaRPr/>
          </a:p>
        </p:txBody>
      </p:sp>
      <p:sp>
        <p:nvSpPr>
          <p:cNvPr id="489" name="Google Shape;489;p38"/>
          <p:cNvSpPr/>
          <p:nvPr/>
        </p:nvSpPr>
        <p:spPr>
          <a:xfrm>
            <a:off x="9119389" y="2283982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38"/>
          <p:cNvSpPr/>
          <p:nvPr/>
        </p:nvSpPr>
        <p:spPr>
          <a:xfrm>
            <a:off x="8144606" y="3847293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38"/>
          <p:cNvSpPr/>
          <p:nvPr/>
        </p:nvSpPr>
        <p:spPr>
          <a:xfrm>
            <a:off x="7261063" y="5460864"/>
            <a:ext cx="931445" cy="632163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38"/>
          <p:cNvSpPr/>
          <p:nvPr/>
        </p:nvSpPr>
        <p:spPr>
          <a:xfrm>
            <a:off x="7015797" y="2283983"/>
            <a:ext cx="582218" cy="632162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3" name="Google Shape;493;p38"/>
          <p:cNvSpPr/>
          <p:nvPr/>
        </p:nvSpPr>
        <p:spPr>
          <a:xfrm>
            <a:off x="6777820" y="3830803"/>
            <a:ext cx="582218" cy="632162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4" name="Google Shape;494;p38"/>
          <p:cNvSpPr/>
          <p:nvPr/>
        </p:nvSpPr>
        <p:spPr>
          <a:xfrm>
            <a:off x="4873652" y="5516848"/>
            <a:ext cx="582218" cy="632162"/>
          </a:xfrm>
          <a:prstGeom prst="mathMinus">
            <a:avLst>
              <a:gd name="adj1" fmla="val 23520"/>
            </a:avLst>
          </a:prstGeom>
          <a:solidFill>
            <a:schemeClr val="dk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5" name="Google Shape;49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17828"/>
            <a:ext cx="1017161" cy="88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0677" y="2072505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9604" y="1998608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7568" y="1967902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2361" y="1951806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0325" y="1921061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1487" y="1843603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4677" y="1852541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673" y="1841985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0038" y="2081664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1269" y="2130888"/>
            <a:ext cx="1018120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105" y="3730848"/>
            <a:ext cx="582218" cy="79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7161" y="3747563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3658" y="3747563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699" y="3796333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1462" y="3747562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98445" y="3731267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7453" y="3785051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73442" y="3753986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63202" y="3731267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60038" y="3747561"/>
            <a:ext cx="579170" cy="79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5105" y="5060303"/>
            <a:ext cx="657991" cy="1320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34590" y="5039572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31882" y="5032039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54773" y="5039572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20724" y="5044043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3658" y="5057451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39063" y="5070859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1867" y="5060303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47741" y="5039572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74323" y="5048511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82072" y="5057450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37221" y="5070859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83914" y="5057450"/>
            <a:ext cx="658425" cy="132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90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Ποια είναι πιο πολλά;</a:t>
            </a:r>
            <a:endParaRPr/>
          </a:p>
        </p:txBody>
      </p:sp>
      <p:pic>
        <p:nvPicPr>
          <p:cNvPr id="534" name="Google Shape;53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788" y="1730435"/>
            <a:ext cx="913186" cy="90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9974" y="2447271"/>
            <a:ext cx="987065" cy="981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076" y="3218994"/>
            <a:ext cx="1127858" cy="112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7243" y="3584955"/>
            <a:ext cx="1127858" cy="112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2540" y="1683376"/>
            <a:ext cx="1292464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7694" y="2978350"/>
            <a:ext cx="1292464" cy="1213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0"/>
          <p:cNvSpPr txBox="1"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Ποια είναι πιο πολλά;</a:t>
            </a:r>
            <a:endParaRPr/>
          </a:p>
        </p:txBody>
      </p:sp>
      <p:pic>
        <p:nvPicPr>
          <p:cNvPr id="545" name="Google Shape;54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073" y="2147777"/>
            <a:ext cx="997300" cy="9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4819" y="2873684"/>
            <a:ext cx="1110631" cy="111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113" y="3856656"/>
            <a:ext cx="1148732" cy="114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6838" y="4359154"/>
            <a:ext cx="1292464" cy="129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374" y="5342126"/>
            <a:ext cx="1292464" cy="129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9746" y="2030080"/>
            <a:ext cx="997300" cy="137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8161" y="3488101"/>
            <a:ext cx="999831" cy="13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05905" y="2314723"/>
            <a:ext cx="999831" cy="13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05645" y="1569691"/>
            <a:ext cx="999831" cy="13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6902" y="1625816"/>
            <a:ext cx="999831" cy="13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7350" y="3856656"/>
            <a:ext cx="999831" cy="137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8766" y="3050296"/>
            <a:ext cx="999831" cy="137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09" y="274312"/>
            <a:ext cx="9644708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335" y="2214124"/>
            <a:ext cx="1261981" cy="162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4004" y="4117352"/>
            <a:ext cx="1261981" cy="162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5985" y="2740648"/>
            <a:ext cx="1261981" cy="162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8145" y="2512854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6787" y="2767526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291" y="4085666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5608" y="2701285"/>
            <a:ext cx="658425" cy="13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4998" y="4210795"/>
            <a:ext cx="658425" cy="132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09" y="274312"/>
            <a:ext cx="9644708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2088" y="4528121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9428" y="3145624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7957" y="3331534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377" y="3428999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4547" y="2066386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3069" y="2050985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418" y="1932415"/>
            <a:ext cx="1213209" cy="121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9664" y="2161034"/>
            <a:ext cx="585267" cy="75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3366" y="3051015"/>
            <a:ext cx="585267" cy="75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7192" y="3051015"/>
            <a:ext cx="585267" cy="75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4246" y="2161034"/>
            <a:ext cx="585267" cy="75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7099" y="4264223"/>
            <a:ext cx="585267" cy="75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4344" y="4235869"/>
            <a:ext cx="585267" cy="75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Βρες ποιοι αριθμοί λείπουν</a:t>
            </a:r>
            <a:endParaRPr/>
          </a:p>
        </p:txBody>
      </p:sp>
      <p:graphicFrame>
        <p:nvGraphicFramePr>
          <p:cNvPr id="593" name="Google Shape;593;p43"/>
          <p:cNvGraphicFramePr/>
          <p:nvPr/>
        </p:nvGraphicFramePr>
        <p:xfrm>
          <a:off x="1137684" y="284617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{952034A8-9BB0-41C5-ACC1-670C8663C918}</a:tableStyleId>
              </a:tblPr>
              <a:tblGrid>
                <a:gridCol w="9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 u="none" strike="noStrike" cap="none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4" name="Google Shape;594;p43"/>
          <p:cNvSpPr txBox="1"/>
          <p:nvPr/>
        </p:nvSpPr>
        <p:spPr>
          <a:xfrm>
            <a:off x="9858375" y="6313975"/>
            <a:ext cx="21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Βαγγελιώ Σκαράκη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Βρες ποιοι αριθμοί λείπουν</a:t>
            </a:r>
            <a:endParaRPr/>
          </a:p>
        </p:txBody>
      </p:sp>
      <p:graphicFrame>
        <p:nvGraphicFramePr>
          <p:cNvPr id="600" name="Google Shape;600;p44"/>
          <p:cNvGraphicFramePr/>
          <p:nvPr/>
        </p:nvGraphicFramePr>
        <p:xfrm>
          <a:off x="1137684" y="284617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{952034A8-9BB0-41C5-ACC1-670C8663C918}</a:tableStyleId>
              </a:tblPr>
              <a:tblGrid>
                <a:gridCol w="9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Βρες ποιοι αριθμοί λείπουν</a:t>
            </a:r>
            <a:endParaRPr/>
          </a:p>
        </p:txBody>
      </p:sp>
      <p:graphicFrame>
        <p:nvGraphicFramePr>
          <p:cNvPr id="606" name="Google Shape;606;p45"/>
          <p:cNvGraphicFramePr/>
          <p:nvPr/>
        </p:nvGraphicFramePr>
        <p:xfrm>
          <a:off x="1137684" y="284617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{952034A8-9BB0-41C5-ACC1-670C8663C918}</a:tableStyleId>
              </a:tblPr>
              <a:tblGrid>
                <a:gridCol w="9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Βρες ποιοι αριθμοί λείπουν</a:t>
            </a:r>
            <a:endParaRPr/>
          </a:p>
        </p:txBody>
      </p:sp>
      <p:graphicFrame>
        <p:nvGraphicFramePr>
          <p:cNvPr id="612" name="Google Shape;612;p46"/>
          <p:cNvGraphicFramePr/>
          <p:nvPr/>
        </p:nvGraphicFramePr>
        <p:xfrm>
          <a:off x="1137684" y="284617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{952034A8-9BB0-41C5-ACC1-670C8663C918}</a:tableStyleId>
              </a:tblPr>
              <a:tblGrid>
                <a:gridCol w="9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Βρες ποιοι αριθμοί λείπουν</a:t>
            </a:r>
            <a:endParaRPr/>
          </a:p>
        </p:txBody>
      </p:sp>
      <p:graphicFrame>
        <p:nvGraphicFramePr>
          <p:cNvPr id="618" name="Google Shape;618;p47"/>
          <p:cNvGraphicFramePr/>
          <p:nvPr/>
        </p:nvGraphicFramePr>
        <p:xfrm>
          <a:off x="1137684" y="284617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{952034A8-9BB0-41C5-ACC1-670C8663C918}</a:tableStyleId>
              </a:tblPr>
              <a:tblGrid>
                <a:gridCol w="9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9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1</a:t>
                      </a: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200"/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9" name="Google Shape;619;p47"/>
          <p:cNvSpPr txBox="1"/>
          <p:nvPr/>
        </p:nvSpPr>
        <p:spPr>
          <a:xfrm>
            <a:off x="9545150" y="6215075"/>
            <a:ext cx="21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Βαγγελιώ Σκαράκη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867276" y="553948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Δύο κοτοπουλάκια μα τι κοτοπουλάκια δύο κοτοπουλάκια με όμορφα ματάκια</a:t>
            </a:r>
            <a:endParaRPr/>
          </a:p>
        </p:txBody>
      </p:sp>
      <p:pic>
        <p:nvPicPr>
          <p:cNvPr id="172" name="Google Shape;172;p21" descr="Number 2 Png Free Download - Number 2 In Red, Transparent Png -  600x777(#4323885) - PngFi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214" y="2496620"/>
            <a:ext cx="1903177" cy="186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 descr="Easter Egg Green Flowers png HD Transparent Background Image - Life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2432" y="323636"/>
            <a:ext cx="1289408" cy="128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 descr="Easter Egg Green Flowers png HD Transparent Background Image - Life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0540" y="327880"/>
            <a:ext cx="1285164" cy="128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 descr="Easter Egg Green Flowers png HD Transparent Background Image - Life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4405" y="291101"/>
            <a:ext cx="1027416" cy="102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 descr="ΚΟΤΟΠΟΥΛΑΚΙ ΕΙΣΑΓΩΓΗΣ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7502" y="3429000"/>
            <a:ext cx="2098497" cy="209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47397" y="2380397"/>
            <a:ext cx="2097206" cy="2097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 txBox="1"/>
          <p:nvPr/>
        </p:nvSpPr>
        <p:spPr>
          <a:xfrm>
            <a:off x="328773" y="4798031"/>
            <a:ext cx="40480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2 αυγά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2 κοτοπουλάκια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Φέρε μου 2 στρογγυλά  αντικείμενα που έχεις στο σπίτι σου</a:t>
            </a: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8120" y="3901154"/>
            <a:ext cx="2097206" cy="209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88844" y="2001748"/>
            <a:ext cx="2097206" cy="2097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8968150" y="6198575"/>
            <a:ext cx="21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latin typeface="Century Gothic"/>
                <a:ea typeface="Century Gothic"/>
                <a:cs typeface="Century Gothic"/>
                <a:sym typeface="Century Gothic"/>
              </a:rPr>
              <a:t>Βαγγελιώ Σκαράκη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18793" y="553948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3  Καλαθάκια μα τι καλαθάκια 3 καλαθάκια γεμάτα αυγουλάκια</a:t>
            </a:r>
            <a:endParaRPr sz="1800"/>
          </a:p>
        </p:txBody>
      </p:sp>
      <p:pic>
        <p:nvPicPr>
          <p:cNvPr id="187" name="Google Shape;187;p22" descr="3 Number Png Photo - Purple Number 3 Transparent, Png Download - kind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100" y="1910994"/>
            <a:ext cx="1622004" cy="241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 descr="🐰Happy Easter Images – Easter Sunday 2019 Pictures Photos HD Wallpapers |  Easter images, Easter basket clipart, Funny easter pict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0713" y="452063"/>
            <a:ext cx="1722206" cy="229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 descr="🐰Happy Easter Images – Easter Sunday 2019 Pictures Photos HD Wallpapers |  Easter images, Easter basket clipart, Funny easter pict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428126"/>
            <a:ext cx="1501310" cy="200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 descr="🐰Happy Easter Images – Easter Sunday 2019 Pictures Photos HD Wallpapers |  Easter images, Easter basket clipart, Funny easter pict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9857" y="2748337"/>
            <a:ext cx="1583504" cy="2111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 descr="🐰Happy Easter Images – Easter Sunday 2019 Pictures Photos HD Wallpapers |  Easter images, Easter basket clipart, Funny easter pict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5322" y="291958"/>
            <a:ext cx="1722206" cy="229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2"/>
          <p:cNvSpPr txBox="1"/>
          <p:nvPr/>
        </p:nvSpPr>
        <p:spPr>
          <a:xfrm>
            <a:off x="652095" y="4856253"/>
            <a:ext cx="40480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3 καλαθάκια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3 αυγουλάκια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Φέρε μου 3 μαρκαδόρους</a:t>
            </a:r>
            <a:endParaRPr/>
          </a:p>
        </p:txBody>
      </p:sp>
      <p:pic>
        <p:nvPicPr>
          <p:cNvPr id="193" name="Google Shape;193;p22" descr="Pastel Easter Egg Png - Pastel Easter Egg Clipart Transparent PNG - 600x217  - Free Download on NicePNG"/>
          <p:cNvPicPr preferRelativeResize="0"/>
          <p:nvPr/>
        </p:nvPicPr>
        <p:blipFill rotWithShape="1">
          <a:blip r:embed="rId5">
            <a:alphaModFix/>
          </a:blip>
          <a:srcRect l="34569" r="34756"/>
          <a:stretch/>
        </p:blipFill>
        <p:spPr>
          <a:xfrm>
            <a:off x="9129338" y="1611357"/>
            <a:ext cx="1197956" cy="163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 descr="Pastel Easter Egg Png - Pastel Easter Egg Clipart Transparent PNG - 600x217  - Free Download on NicePNG"/>
          <p:cNvPicPr preferRelativeResize="0"/>
          <p:nvPr/>
        </p:nvPicPr>
        <p:blipFill rotWithShape="1">
          <a:blip r:embed="rId5">
            <a:alphaModFix/>
          </a:blip>
          <a:srcRect l="34569" r="34756"/>
          <a:stretch/>
        </p:blipFill>
        <p:spPr>
          <a:xfrm>
            <a:off x="8203619" y="2796337"/>
            <a:ext cx="1197956" cy="163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 descr="Pastel Easter Egg Png - Pastel Easter Egg Clipart Transparent PNG - 600x217  - Free Download on NicePNG"/>
          <p:cNvPicPr preferRelativeResize="0"/>
          <p:nvPr/>
        </p:nvPicPr>
        <p:blipFill rotWithShape="1">
          <a:blip r:embed="rId5">
            <a:alphaModFix/>
          </a:blip>
          <a:srcRect l="34569" r="34756"/>
          <a:stretch/>
        </p:blipFill>
        <p:spPr>
          <a:xfrm>
            <a:off x="10503877" y="1277848"/>
            <a:ext cx="1197956" cy="163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 descr="Pastel Easter Egg Png - Pastel Easter Egg Clipart Transparent PNG - 600x217  - Free Download on NicePNG"/>
          <p:cNvPicPr preferRelativeResize="0"/>
          <p:nvPr/>
        </p:nvPicPr>
        <p:blipFill rotWithShape="1">
          <a:blip r:embed="rId5">
            <a:alphaModFix/>
          </a:blip>
          <a:srcRect l="34569" r="34756"/>
          <a:stretch/>
        </p:blipFill>
        <p:spPr>
          <a:xfrm>
            <a:off x="7966425" y="4739383"/>
            <a:ext cx="1197956" cy="163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 descr="Pastel Easter Egg Png - Pastel Easter Egg Clipart Transparent PNG - 600x217  - Free Download on NicePNG"/>
          <p:cNvPicPr preferRelativeResize="0"/>
          <p:nvPr/>
        </p:nvPicPr>
        <p:blipFill rotWithShape="1">
          <a:blip r:embed="rId5">
            <a:alphaModFix/>
          </a:blip>
          <a:srcRect l="34569" r="34756"/>
          <a:stretch/>
        </p:blipFill>
        <p:spPr>
          <a:xfrm>
            <a:off x="9894445" y="4096599"/>
            <a:ext cx="1197956" cy="1633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918793" y="553948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4  πασχαλίτσες μα τι πασχαλίτσες 4 πασχαλίτσες με μαύρες βουλίτσες</a:t>
            </a:r>
            <a:endParaRPr sz="1800"/>
          </a:p>
        </p:txBody>
      </p:sp>
      <p:pic>
        <p:nvPicPr>
          <p:cNvPr id="203" name="Google Shape;203;p23" descr="3d Background clipart - Number, Text, Font, transparent clip 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" y="1647825"/>
            <a:ext cx="3105150" cy="31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652095" y="4856253"/>
            <a:ext cx="40480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4 πασχαλίτσες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4 καρδιές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Φτιάξε μου με αντικείμενα που έχεις στο σπίτι σου το νούμερο 4 </a:t>
            </a:r>
            <a:endParaRPr/>
          </a:p>
        </p:txBody>
      </p:sp>
      <p:pic>
        <p:nvPicPr>
          <p:cNvPr id="205" name="Google Shape;205;p23" descr="The Barefoot Chorister: &quot;Love Bug&quot; Motivator | Clip art, Love bugs, Ladybug  the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9865" y="374249"/>
            <a:ext cx="1252270" cy="16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 descr="The Barefoot Chorister: &quot;Love Bug&quot; Motivator | Clip art, Love bugs, Ladybug  the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1465" y="172726"/>
            <a:ext cx="1252270" cy="147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 descr="The Barefoot Chorister: &quot;Love Bug&quot; Motivator | Clip art, Love bugs, Ladybug  the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3735" y="269474"/>
            <a:ext cx="1252270" cy="16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 descr="The Barefoot Chorister: &quot;Love Bug&quot; Motivator | Clip art, Love bugs, Ladybug  the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6005" y="910275"/>
            <a:ext cx="1252270" cy="162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 descr="The Barefoot Chorister: &quot;Love Bug&quot; Motivator | Clip art, Love bugs, Ladybug  the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6830" y="1551076"/>
            <a:ext cx="1252270" cy="1627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6286500" y="3581400"/>
            <a:ext cx="990600" cy="990600"/>
          </a:xfrm>
          <a:prstGeom prst="heart">
            <a:avLst/>
          </a:prstGeom>
          <a:solidFill>
            <a:srgbClr val="FFC000"/>
          </a:solidFill>
          <a:ln w="19050" cap="rnd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8185025" y="3121425"/>
            <a:ext cx="990600" cy="990600"/>
          </a:xfrm>
          <a:prstGeom prst="heart">
            <a:avLst/>
          </a:prstGeom>
          <a:solidFill>
            <a:srgbClr val="FFC000"/>
          </a:solidFill>
          <a:ln w="19050" cap="rnd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5962650" y="5456417"/>
            <a:ext cx="990600" cy="990600"/>
          </a:xfrm>
          <a:prstGeom prst="heart">
            <a:avLst/>
          </a:prstGeom>
          <a:solidFill>
            <a:srgbClr val="FFC000"/>
          </a:solidFill>
          <a:ln w="19050" cap="rnd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9175625" y="4750200"/>
            <a:ext cx="990600" cy="990600"/>
          </a:xfrm>
          <a:prstGeom prst="heart">
            <a:avLst/>
          </a:prstGeom>
          <a:solidFill>
            <a:srgbClr val="FFC000"/>
          </a:solidFill>
          <a:ln w="19050" cap="rnd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>
            <a:spLocks noGrp="1"/>
          </p:cNvSpPr>
          <p:nvPr>
            <p:ph type="title"/>
          </p:nvPr>
        </p:nvSpPr>
        <p:spPr>
          <a:xfrm>
            <a:off x="604468" y="564971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</a:pPr>
            <a:r>
              <a:rPr lang="el-GR" sz="1800"/>
              <a:t>5  κουλουράκια μα τι κουλουράκια 5 κουλουράκια λαχταριστά και μυρωδάτα </a:t>
            </a:r>
            <a:endParaRPr/>
          </a:p>
        </p:txBody>
      </p:sp>
      <p:pic>
        <p:nvPicPr>
          <p:cNvPr id="219" name="Google Shape;219;p24" descr="Easter Egg Background png download - 1024*921 - Free Transparent Easter  Biscuit png Download. - CleanPNG / KissPNG"/>
          <p:cNvPicPr preferRelativeResize="0"/>
          <p:nvPr/>
        </p:nvPicPr>
        <p:blipFill rotWithShape="1">
          <a:blip r:embed="rId3">
            <a:alphaModFix/>
          </a:blip>
          <a:srcRect l="19638" t="8076" r="46699" b="43056"/>
          <a:stretch/>
        </p:blipFill>
        <p:spPr>
          <a:xfrm>
            <a:off x="5441267" y="553948"/>
            <a:ext cx="1309466" cy="173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 descr="Easter Egg Background png download - 1024*921 - Free Transparent Easter  Biscuit png Download. - CleanPNG / KissPNG"/>
          <p:cNvPicPr preferRelativeResize="0"/>
          <p:nvPr/>
        </p:nvPicPr>
        <p:blipFill rotWithShape="1">
          <a:blip r:embed="rId4">
            <a:alphaModFix/>
          </a:blip>
          <a:srcRect t="53333" r="58689" b="6528"/>
          <a:stretch/>
        </p:blipFill>
        <p:spPr>
          <a:xfrm>
            <a:off x="6804339" y="2286001"/>
            <a:ext cx="174289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3671" y="2563293"/>
            <a:ext cx="1304657" cy="173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5896" y="412141"/>
            <a:ext cx="1304657" cy="1731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9857" y="4458014"/>
            <a:ext cx="1743607" cy="154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14617" y="3971497"/>
            <a:ext cx="1743607" cy="154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 descr="Easter Egg Background png download - 1024*921 - Free Transparent Easter  Biscuit png Download. - CleanPNG / KissPNG"/>
          <p:cNvPicPr preferRelativeResize="0"/>
          <p:nvPr/>
        </p:nvPicPr>
        <p:blipFill rotWithShape="1">
          <a:blip r:embed="rId4">
            <a:alphaModFix/>
          </a:blip>
          <a:srcRect t="53333" r="58689" b="6528"/>
          <a:stretch/>
        </p:blipFill>
        <p:spPr>
          <a:xfrm>
            <a:off x="9310553" y="2344218"/>
            <a:ext cx="174289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80801" y="4000072"/>
            <a:ext cx="1743607" cy="154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 descr="Easter Egg Background png download - 1024*921 - Free Transparent Easter  Biscuit png Download. - CleanPNG / KissPNG"/>
          <p:cNvPicPr preferRelativeResize="0"/>
          <p:nvPr/>
        </p:nvPicPr>
        <p:blipFill rotWithShape="1">
          <a:blip r:embed="rId4">
            <a:alphaModFix/>
          </a:blip>
          <a:srcRect t="53333" r="58689" b="6528"/>
          <a:stretch/>
        </p:blipFill>
        <p:spPr>
          <a:xfrm>
            <a:off x="9694271" y="342900"/>
            <a:ext cx="174289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5896" y="5315578"/>
            <a:ext cx="1743607" cy="154242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4"/>
          <p:cNvSpPr txBox="1"/>
          <p:nvPr/>
        </p:nvSpPr>
        <p:spPr>
          <a:xfrm>
            <a:off x="417014" y="5153025"/>
            <a:ext cx="404801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Κύκλωσε 5 πεταλουδίτσες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Πόσα κουνελάκια χρειάζονται ακόμα για να γίνουν 5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Βρες και φέρε μου 5 αντικείμενα που αρχίζουν απ’ την φωνούλα Π</a:t>
            </a:r>
            <a:endParaRPr/>
          </a:p>
        </p:txBody>
      </p:sp>
      <p:pic>
        <p:nvPicPr>
          <p:cNvPr id="230" name="Google Shape;230;p24" descr="Number 1 Clipart Numeral - Gold Glitter Number 5 Png, Transparent Png -  kind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6380" y="2108291"/>
            <a:ext cx="165735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4" descr="Number 1 Clipart Numeral - Gold Glitter Number 5 Png, Transparent Png -  kind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8557" y="2111878"/>
            <a:ext cx="1657350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89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Κύκλωσε πόσα είναι</a:t>
            </a:r>
            <a:endParaRPr/>
          </a:p>
        </p:txBody>
      </p:sp>
      <p:pic>
        <p:nvPicPr>
          <p:cNvPr id="237" name="Google Shape;237;p25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865" y="1968116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 descr="The Barefoot Chorister: &quot;Love Bug&quot; Motivator | Clip art, Love bugs, Ladybug  the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8245" y="1970582"/>
            <a:ext cx="729457" cy="94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 descr="Number 1 Clipart Numeral - Gold Glitter Number 5 Png, Transparent Png -  kind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38638" y="5149581"/>
            <a:ext cx="799974" cy="132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 descr="3d Background clipart - Number, Text, Font, transparent clip 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6657" y="4890891"/>
            <a:ext cx="1655345" cy="165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5161" y="5149581"/>
            <a:ext cx="1136895" cy="169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 descr="Number 2 Png Free Download - Number 2 In Red, Transparent Png -  600x777(#4323885) - PngFin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3180" y="4904170"/>
            <a:ext cx="1532037" cy="1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8356" y="4726983"/>
            <a:ext cx="1819253" cy="181925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5"/>
          <p:cNvSpPr txBox="1"/>
          <p:nvPr/>
        </p:nvSpPr>
        <p:spPr>
          <a:xfrm>
            <a:off x="8110900" y="609975"/>
            <a:ext cx="21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Βαγγελιώ Σκαράκη</a:t>
            </a:r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89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Κύκλωσε πόσα είναι</a:t>
            </a:r>
            <a:endParaRPr/>
          </a:p>
        </p:txBody>
      </p:sp>
      <p:pic>
        <p:nvPicPr>
          <p:cNvPr id="250" name="Google Shape;250;p26" descr="Number 1 Clipart Numeral - Gold Glitter Number 5 Png, Transparent Png -  kind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8638" y="5149581"/>
            <a:ext cx="799974" cy="132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6" descr="3d Background clipart - Number, Text, Font, transparent clip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6657" y="4890891"/>
            <a:ext cx="1655345" cy="165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5161" y="5149581"/>
            <a:ext cx="1136895" cy="169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6" descr="Number 2 Png Free Download - Number 2 In Red, Transparent Png -  600x777(#4323885) - PngFi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3180" y="4904170"/>
            <a:ext cx="1532037" cy="1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356" y="4726983"/>
            <a:ext cx="1819253" cy="18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4865" y="1795130"/>
            <a:ext cx="1194920" cy="1633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89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l-GR"/>
              <a:t>Κύκλωσε πόσα είναι</a:t>
            </a:r>
            <a:endParaRPr/>
          </a:p>
        </p:txBody>
      </p:sp>
      <p:pic>
        <p:nvPicPr>
          <p:cNvPr id="261" name="Google Shape;261;p27" descr="Number 1 Clipart Numeral - Gold Glitter Number 5 Png, Transparent Png -  kind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8638" y="5149581"/>
            <a:ext cx="799974" cy="132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 descr="3d Background clipart - Number, Text, Font, transparent clip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6657" y="4890891"/>
            <a:ext cx="1655345" cy="165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5161" y="5149581"/>
            <a:ext cx="1136895" cy="1696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 descr="Number 2 Png Free Download - Number 2 In Red, Transparent Png -  600x777(#4323885) - PngFi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3180" y="4904170"/>
            <a:ext cx="1532037" cy="15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356" y="4726983"/>
            <a:ext cx="1819253" cy="18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8356" y="1743949"/>
            <a:ext cx="1819253" cy="18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39945" y="1218414"/>
            <a:ext cx="1819253" cy="1819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16661" y="1743949"/>
            <a:ext cx="1816765" cy="182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48857" y="1167415"/>
            <a:ext cx="1816765" cy="182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57011" y="1755768"/>
            <a:ext cx="1819253" cy="1819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Ιόν">
  <a:themeElements>
    <a:clrScheme name="Μπλε ΙΙ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Ευρεία οθόνη</PresentationFormat>
  <Paragraphs>89</Paragraphs>
  <Slides>29</Slides>
  <Notes>29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3" baseType="lpstr">
      <vt:lpstr>Noto Sans Symbols</vt:lpstr>
      <vt:lpstr>Century Gothic</vt:lpstr>
      <vt:lpstr>Arial</vt:lpstr>
      <vt:lpstr>Ιόν</vt:lpstr>
      <vt:lpstr>Παρουσίαση του PowerPoint</vt:lpstr>
      <vt:lpstr>Παρουσίαση του PowerPoint</vt:lpstr>
      <vt:lpstr>Δύο κοτοπουλάκια μα τι κοτοπουλάκια δύο κοτοπουλάκια με όμορφα ματάκια</vt:lpstr>
      <vt:lpstr>3  Καλαθάκια μα τι καλαθάκια 3 καλαθάκια γεμάτα αυγουλάκια</vt:lpstr>
      <vt:lpstr>4  πασχαλίτσες μα τι πασχαλίτσες 4 πασχαλίτσες με μαύρες βουλίτσες</vt:lpstr>
      <vt:lpstr>5  κουλουράκια μα τι κουλουράκια 5 κουλουράκια λαχταριστά και μυρωδάτα </vt:lpstr>
      <vt:lpstr>Κύκλωσε πόσα είναι</vt:lpstr>
      <vt:lpstr>Κύκλωσε πόσα είναι</vt:lpstr>
      <vt:lpstr>Κύκλωσε πόσα είναι</vt:lpstr>
      <vt:lpstr>Κύκλωσε πόσα είναι</vt:lpstr>
      <vt:lpstr>Κύκλωσε πόσα είναι</vt:lpstr>
      <vt:lpstr>Κάνε τις προσθέσεις και γράψε το αποτέλεσμα</vt:lpstr>
      <vt:lpstr>Κάνε τις αφαιρέσεις και γράψε το αποτέλεσμα</vt:lpstr>
      <vt:lpstr>6  σοκολατάκια μα τι σοκολατάκια 6 σοκολατάκια που μοιάζουν με λαγουδάκια</vt:lpstr>
      <vt:lpstr>7  ζουζούνια μα τι ζουζούνια 7 ζαβολιάρικα και σκανδαλιάρικα ζουζουνάκια</vt:lpstr>
      <vt:lpstr>8  λαμπάδες μα τι λαμπάδες 8 λαμπάδες που έχουν πάνω μια μπάλα</vt:lpstr>
      <vt:lpstr>9 κουνελάκια μα τι κουνελάκια 9 κουνελάκια που κρατάνε καλαθάκια και καροτάκια</vt:lpstr>
      <vt:lpstr>10  λαζαράκια μα τι λαζαράκια 10 λαζαράκια με γαρύφαλλα και καρυδάκια </vt:lpstr>
      <vt:lpstr>Κάνε τις προσθέσεις και γράψε το αποτέλεσμα</vt:lpstr>
      <vt:lpstr>Κάνε τις αφαιρέσεις και γράψε το αποτέλεσμα</vt:lpstr>
      <vt:lpstr>Ποια είναι πιο πολλά;</vt:lpstr>
      <vt:lpstr>Ποια είναι πιο πολλά;</vt:lpstr>
      <vt:lpstr>Παρουσίαση του PowerPoint</vt:lpstr>
      <vt:lpstr>Παρουσίαση του PowerPoint</vt:lpstr>
      <vt:lpstr>Βρες ποιοι αριθμοί λείπουν</vt:lpstr>
      <vt:lpstr>Βρες ποιοι αριθμοί λείπουν</vt:lpstr>
      <vt:lpstr>Βρες ποιοι αριθμοί λείπουν</vt:lpstr>
      <vt:lpstr>Βρες ποιοι αριθμοί λείπουν</vt:lpstr>
      <vt:lpstr>Βρες ποιοι αριθμοί λείπουν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</dc:creator>
  <cp:lastModifiedBy>ΕΛΕΝΗ</cp:lastModifiedBy>
  <cp:revision>1</cp:revision>
  <dcterms:modified xsi:type="dcterms:W3CDTF">2021-04-05T06:08:00Z</dcterms:modified>
</cp:coreProperties>
</file>