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58" r:id="rId2"/>
    <p:sldId id="759" r:id="rId3"/>
    <p:sldId id="761" r:id="rId4"/>
    <p:sldId id="762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9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A592D9-BD0F-47C3-80F3-66CEA0176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0D3467F-0600-4FE0-A931-21154A19D7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FBE4301-D68E-4885-939E-4766CDF6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D45E00-4885-4278-A67B-F7B8D19C9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21D4448-4F1D-462F-8B2F-84AE204EF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466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3011B3-8E2D-4C3E-8EA2-5DA87D3CF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8CC8AD3-6E6B-4DA2-BB13-3412194A3F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B7CBB4F-1815-4529-9C8B-E4E5DF342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0DA5635-8E55-4C0B-9BC4-F139EEA6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252C4E2-135D-4BC4-9110-BDDE53D6F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627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AF2370B-E971-4267-8475-F07F05DDED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BEDD9DA-F097-4EDC-9239-4E7F13BA3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6AE016F-2637-41BE-B7C3-94F8047CD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DEDD865-D05B-4E57-8EC0-CF0024EF7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2076C4B-0526-4A03-B8A0-E95E5B5DF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845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56FAE7-8785-4B78-88F5-8B9C4B752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F8A7763-1D44-4056-B12A-BEB994813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B43A05B-CC57-484B-99AB-FF222A446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C413C60-8A36-41D5-820B-B885954D9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2B5A4BD-9231-47B4-850F-2F1DF8CCF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388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04D8737-D47B-417B-AE6D-19A91F3B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ED0C0D6-B127-4F0C-A35C-E64EEF208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7D315F5-91A9-4AAC-8501-579748100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A23D4FA-FD5A-4AA3-9122-F1B671D25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4221B3-6DFB-4658-8C27-AB0E812F7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282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829492-B863-42C3-828F-BAE15C956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A7E4C4-D28C-499C-BCB5-17C7A05028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DDFB12C-79DB-4CC7-965D-848C05C26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A2B2ECC-CE69-4495-8830-8CCA374A4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3FA8D94-8E43-43DA-BCED-C02C5C152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710A623-220B-4F92-9D0A-29A71BD39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08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C4C74D-253E-42BE-8D8D-2FB457EED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21C5D71-4D03-48C0-8210-3B430E094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4FAE089-8969-467F-8D9D-1EA8165B2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F262A5D-FADB-4DB1-8DB9-6BB99AA8C6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D961053-9E22-41F9-BB7D-E808BF467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CB9F1F6B-C364-42B2-8B90-E674365B8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EC182D8C-A0CC-4C56-86CC-916B29677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43412995-ECC2-4BB7-AB28-DBFE91934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915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C1298F-3ED8-46DD-95BE-45950D2AF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E75ABE7-E471-4A4F-ACE5-CE081E439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3C36E6B-D9E5-49BD-9AED-9265F726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1CE0DE4-8D2E-41FF-9B9E-35F6F481F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1895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DF863F27-0FA7-47B7-85F9-4C8304A5A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A39F1B4-80BD-495D-BBEA-94A216FD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0E0A96C6-C30E-4007-8613-1F519C066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035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4ED3A4-0FBE-46CD-A154-75438B14C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E7F219-9583-4E41-A0EF-7844DF018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794B151-CC34-4F49-9CC0-AA9FED8E1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81E8305-5D28-4482-9A7E-FF6B5627D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FD658D1-DB31-4363-A292-DCEEE397D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5269681-9CAE-4986-AC46-E80E30AA3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329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DA4FA7-B906-4FE2-BB0A-2C3B304F4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067DBE9-05A0-47A7-822E-D345A78014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6E2E83A-8B2F-4F99-A294-DECE94DC98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7101E9A-CE38-4758-9DD6-B3EDF1D5A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45C955A-273E-455C-AE7C-7D4C40C44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68F3A32-BB81-4079-B2F2-D6E1CCBA3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5664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7024AC0-3B1D-453D-9E7B-279159B78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6DAA3CE-7CCB-4F28-988F-77F018639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894BCEB-8253-46AF-AC86-6122A3E2D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6451B-2DDE-4E57-9FBC-60238EFCA509}" type="datetimeFigureOut">
              <a:rPr lang="el-GR" smtClean="0"/>
              <a:t>15/4/2021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AA2F65-D5B0-4A5A-A73F-D111F30A7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9F8D0E8-28FA-4752-A6A3-AB050E75D3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5DD14-8A86-4B0C-9A04-E16A09EDE5C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016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B9BD82D-7D40-4D9B-AEFF-6239607440AB}"/>
              </a:ext>
            </a:extLst>
          </p:cNvPr>
          <p:cNvSpPr txBox="1"/>
          <p:nvPr/>
        </p:nvSpPr>
        <p:spPr>
          <a:xfrm>
            <a:off x="4031225" y="1620711"/>
            <a:ext cx="6096000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3200" dirty="0">
                <a:solidFill>
                  <a:srgbClr val="393939"/>
                </a:solidFill>
                <a:latin typeface="Arial" panose="020B0604020202020204" pitchFamily="34" charset="0"/>
              </a:rPr>
              <a:t>ΤΑ ΛΟΓΙΑ ΤΗΣ ΚΑΚΙΑΣ</a:t>
            </a:r>
          </a:p>
          <a:p>
            <a:r>
              <a:rPr lang="el-GR" sz="2400" dirty="0">
                <a:solidFill>
                  <a:srgbClr val="393939"/>
                </a:solidFill>
                <a:latin typeface="Arial" panose="020B0604020202020204" pitchFamily="34" charset="0"/>
              </a:rPr>
              <a:t>«Βλέπω Ηρακλή, ότι αυτό που σκέφτεσαι είναι το ποιος θα μπορούσε να είναι για σένα ο καλύτερος τρόπος ζωής.</a:t>
            </a:r>
            <a:br>
              <a:rPr lang="el-GR" sz="2400" dirty="0"/>
            </a:br>
            <a:r>
              <a:rPr lang="el-GR" sz="2400" dirty="0">
                <a:solidFill>
                  <a:srgbClr val="393939"/>
                </a:solidFill>
                <a:latin typeface="Arial" panose="020B0604020202020204" pitchFamily="34" charset="0"/>
              </a:rPr>
              <a:t>Έχω να σου πω λοιπόν, ότι να αποφασίσεις να με ακολουθήσεις, θα περάσεις μία πολύ όμορφη ζωή χωρίς να καταβάλεις καμία ιδιαίτερη προσπάθεια.</a:t>
            </a:r>
            <a:br>
              <a:rPr lang="el-GR" sz="2400" dirty="0"/>
            </a:br>
            <a:r>
              <a:rPr lang="el-GR" sz="2400" dirty="0">
                <a:solidFill>
                  <a:srgbClr val="393939"/>
                </a:solidFill>
                <a:latin typeface="Arial" panose="020B0604020202020204" pitchFamily="34" charset="0"/>
              </a:rPr>
              <a:t>Ό,τι και αν είναι αυτό που επιθυμείς, θα μπορούσες πολύ εύκολα να το αρπάξεις από τους άλλους και όχι να προσπαθήσεις να το αποκτήσεις με την δική σου προσωπική εργασία.</a:t>
            </a:r>
            <a:br>
              <a:rPr lang="el-GR" sz="2400" dirty="0"/>
            </a:br>
            <a:r>
              <a:rPr lang="el-GR" sz="2400" dirty="0">
                <a:solidFill>
                  <a:srgbClr val="393939"/>
                </a:solidFill>
                <a:latin typeface="Arial" panose="020B0604020202020204" pitchFamily="34" charset="0"/>
              </a:rPr>
              <a:t>Αυτό που μπορώ να σου προσφέρω είναι την εύκολη απόλαυση όλων σου των αισθήσεων και θα ζεις μόνο για να απολαμβάνεις.»</a:t>
            </a:r>
            <a:endParaRPr lang="el-GR" sz="2400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F6091D3E-BB5B-41EC-9B15-FA660688C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798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203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C0BF0A-47FA-407C-8CA6-B34D22F92FF5}"/>
              </a:ext>
            </a:extLst>
          </p:cNvPr>
          <p:cNvSpPr txBox="1"/>
          <p:nvPr/>
        </p:nvSpPr>
        <p:spPr>
          <a:xfrm>
            <a:off x="4424516" y="864195"/>
            <a:ext cx="6096000" cy="78894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667" dirty="0">
                <a:solidFill>
                  <a:srgbClr val="393939"/>
                </a:solidFill>
                <a:latin typeface="Arial" panose="020B0604020202020204" pitchFamily="34" charset="0"/>
              </a:rPr>
              <a:t>ΤΑ ΛΟΓΙΑ ΤΗΣ ΑΡΕΤΗΣ</a:t>
            </a:r>
          </a:p>
          <a:p>
            <a:r>
              <a:rPr lang="el-GR" sz="2400" dirty="0">
                <a:solidFill>
                  <a:srgbClr val="393939"/>
                </a:solidFill>
                <a:latin typeface="Arial" panose="020B0604020202020204" pitchFamily="34" charset="0"/>
              </a:rPr>
              <a:t>«Και εγώ έρχομαι να σου μιλήσω, διότι γνωρίζω τους γονείς σου και τους προγόνους σου και έμαθα τον τρόπο που ανατράφηκες.</a:t>
            </a:r>
            <a:br>
              <a:rPr lang="el-GR" sz="2400" dirty="0"/>
            </a:br>
            <a:r>
              <a:rPr lang="el-GR" sz="2400" dirty="0">
                <a:solidFill>
                  <a:srgbClr val="393939"/>
                </a:solidFill>
                <a:latin typeface="Arial" panose="020B0604020202020204" pitchFamily="34" charset="0"/>
              </a:rPr>
              <a:t>Όλα αυτά μου δίνουν την ελπίδα ότι θα με ακολουθήσεις.</a:t>
            </a:r>
            <a:br>
              <a:rPr lang="el-GR" sz="2400" dirty="0"/>
            </a:br>
            <a:r>
              <a:rPr lang="el-GR" sz="2400" dirty="0">
                <a:solidFill>
                  <a:srgbClr val="393939"/>
                </a:solidFill>
                <a:latin typeface="Arial" panose="020B0604020202020204" pitchFamily="34" charset="0"/>
              </a:rPr>
              <a:t>Δεν θα προσπαθήσω όμως να σε εξαπατήσω, ούτε και θα σου υποσχεθώ απολαύσεις χωρίς κόπους και χωρίς την προσωπική σου προσπάθεια.</a:t>
            </a:r>
            <a:br>
              <a:rPr lang="el-GR" sz="2400" dirty="0"/>
            </a:br>
            <a:r>
              <a:rPr lang="el-GR" sz="2400" dirty="0">
                <a:solidFill>
                  <a:srgbClr val="393939"/>
                </a:solidFill>
                <a:latin typeface="Arial" panose="020B0604020202020204" pitchFamily="34" charset="0"/>
              </a:rPr>
              <a:t>Αυτό που μπορώ να κάνω είναι να σου παρουσιάσω την ζωή, έτσι όπως την έφτιαξαν οι Θεοί.</a:t>
            </a:r>
            <a:br>
              <a:rPr lang="el-GR" sz="2400" dirty="0"/>
            </a:br>
            <a:r>
              <a:rPr lang="el-GR" sz="2400" dirty="0">
                <a:solidFill>
                  <a:srgbClr val="393939"/>
                </a:solidFill>
                <a:latin typeface="Arial" panose="020B0604020202020204" pitchFamily="34" charset="0"/>
              </a:rPr>
              <a:t>Δηλαδή, θα πρέπει να περιποιείσαι και να ευεργετείς τους φίλους σου, εάν θέλεις να σε αγαπούν και εκείνοι.</a:t>
            </a:r>
            <a:br>
              <a:rPr lang="el-GR" sz="2400" dirty="0"/>
            </a:br>
            <a:r>
              <a:rPr lang="el-GR" sz="2400" dirty="0">
                <a:solidFill>
                  <a:srgbClr val="393939"/>
                </a:solidFill>
                <a:latin typeface="Arial" panose="020B0604020202020204" pitchFamily="34" charset="0"/>
              </a:rPr>
              <a:t>Πρέπει να εργάζεσαι και να κοπιάζεις για τον τόπο σου, αν θέλεις οι άνθρωποι του τόπου σου να προοδεύσουν.»</a:t>
            </a:r>
            <a:br>
              <a:rPr lang="el-GR" sz="2400" dirty="0"/>
            </a:br>
            <a:endParaRPr lang="el-GR" sz="2400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34EC9C11-49CB-43A5-93AE-273BFE36C3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4" y="1"/>
            <a:ext cx="3276600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16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E4FE40-6052-418E-957A-449FBB942B14}"/>
              </a:ext>
            </a:extLst>
          </p:cNvPr>
          <p:cNvSpPr txBox="1"/>
          <p:nvPr/>
        </p:nvSpPr>
        <p:spPr>
          <a:xfrm>
            <a:off x="2615380" y="1779638"/>
            <a:ext cx="810178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Arial" panose="020B0604020202020204" pitchFamily="34" charset="0"/>
              <a:buChar char="•"/>
            </a:pPr>
            <a:r>
              <a:rPr lang="el-GR" sz="2400" dirty="0"/>
              <a:t>ΕΣΥ ΠΟΙΟ ΔΡΟΜΟ ΘΑ ΕΠΕΛΕΓΕΣ</a:t>
            </a:r>
            <a:r>
              <a:rPr lang="en-US" sz="2400" dirty="0"/>
              <a:t>;</a:t>
            </a:r>
            <a:endParaRPr lang="el-GR" sz="2400" dirty="0"/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l-GR" sz="2400" dirty="0"/>
              <a:t>ΠΟΙΟΣ ΔΡΟΜΟΣ ΕΙΝΑΙ ΠΙΟ ΩΡΑΙΟΣ</a:t>
            </a:r>
            <a:r>
              <a:rPr lang="en-US" sz="2400" dirty="0"/>
              <a:t>;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l-GR" sz="2400" dirty="0"/>
              <a:t>ΠΟΙΟΣ ΔΡΟΜΟΣ ΕΊΝΑΙ ΠΙΟ ΔΥΣΚΟΛΟΣ </a:t>
            </a:r>
            <a:r>
              <a:rPr lang="en-US" sz="2400" dirty="0"/>
              <a:t>;</a:t>
            </a:r>
            <a:endParaRPr lang="el-GR" sz="2400" dirty="0"/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l-GR" sz="2400" dirty="0"/>
              <a:t>ΠΟΙΟ ΔΡΟΜΟΣ ΕΙΝΑΙ  Ο ΚΑΛΥΤΕΡΟΣ- Ο ΣΩΣΤΟΤΕΡΟΣ</a:t>
            </a:r>
            <a:r>
              <a:rPr lang="en-US" sz="2400" dirty="0"/>
              <a:t>;</a:t>
            </a:r>
            <a:endParaRPr lang="el-GR" sz="2400" dirty="0"/>
          </a:p>
          <a:p>
            <a:pPr marL="380990" indent="-380990">
              <a:buFont typeface="Arial" panose="020B0604020202020204" pitchFamily="34" charset="0"/>
              <a:buChar char="•"/>
            </a:pPr>
            <a:r>
              <a:rPr lang="el-GR" sz="2400" dirty="0"/>
              <a:t>ΓΙΑΤΙ ΝΑ ΠΡΟΤΙΜΗΣΩ ΤΟ ΔΡΟΜΟ ΤΗΣ ΑΡΕΤΗΣ</a:t>
            </a:r>
            <a:r>
              <a:rPr lang="en-US" sz="2400" dirty="0"/>
              <a:t>;</a:t>
            </a:r>
          </a:p>
          <a:p>
            <a:pPr marL="380990" indent="-380990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87153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D11388AE-9620-4A71-BAC8-558AA4611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60832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276</Words>
  <Application>Microsoft Office PowerPoint</Application>
  <PresentationFormat>Ευρεία οθόνη</PresentationFormat>
  <Paragraphs>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Γυναικες Θεσπιες</dc:creator>
  <cp:lastModifiedBy>Γυναικες Θεσπιες</cp:lastModifiedBy>
  <cp:revision>2</cp:revision>
  <dcterms:created xsi:type="dcterms:W3CDTF">2021-04-15T13:28:51Z</dcterms:created>
  <dcterms:modified xsi:type="dcterms:W3CDTF">2021-04-15T13:33:25Z</dcterms:modified>
</cp:coreProperties>
</file>