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69" r:id="rId3"/>
    <p:sldId id="268" r:id="rId4"/>
    <p:sldId id="262" r:id="rId5"/>
    <p:sldId id="270" r:id="rId6"/>
    <p:sldId id="258" r:id="rId7"/>
    <p:sldId id="260" r:id="rId8"/>
    <p:sldId id="263" r:id="rId9"/>
    <p:sldId id="259" r:id="rId10"/>
    <p:sldId id="264" r:id="rId11"/>
    <p:sldId id="266" r:id="rId12"/>
    <p:sldId id="271" r:id="rId13"/>
    <p:sldId id="261" r:id="rId14"/>
    <p:sldId id="274" r:id="rId15"/>
    <p:sldId id="27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CC"/>
    <a:srgbClr val="008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948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853615-BFDE-46DE-814C-47EC6EF6D371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1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85"/>
            <a:ext cx="9143999" cy="5143500"/>
          </a:xfrm>
        </p:spPr>
      </p:pic>
      <p:sp>
        <p:nvSpPr>
          <p:cNvPr id="2" name="Στρογγυλεμένο ορθογώνιο 1"/>
          <p:cNvSpPr/>
          <p:nvPr/>
        </p:nvSpPr>
        <p:spPr>
          <a:xfrm>
            <a:off x="2175641" y="2503564"/>
            <a:ext cx="4483711" cy="7693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Δευτέρα 23 Νοεμβρίου 2020</a:t>
            </a:r>
          </a:p>
        </p:txBody>
      </p:sp>
      <p:sp>
        <p:nvSpPr>
          <p:cNvPr id="3" name="Σύννεφο 2"/>
          <p:cNvSpPr/>
          <p:nvPr/>
        </p:nvSpPr>
        <p:spPr>
          <a:xfrm rot="21128774">
            <a:off x="40262" y="175840"/>
            <a:ext cx="2714378" cy="20495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70C0"/>
                </a:solidFill>
              </a:rPr>
              <a:t>Νηπιαγωγείο </a:t>
            </a:r>
            <a:r>
              <a:rPr lang="el-GR" sz="1800" b="1" dirty="0" err="1">
                <a:solidFill>
                  <a:srgbClr val="0070C0"/>
                </a:solidFill>
              </a:rPr>
              <a:t>Βαγίων</a:t>
            </a:r>
            <a:endParaRPr lang="el-G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2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7" name="Έλλειψη 6"/>
          <p:cNvSpPr/>
          <p:nvPr/>
        </p:nvSpPr>
        <p:spPr>
          <a:xfrm>
            <a:off x="107950" y="88900"/>
            <a:ext cx="2400300" cy="2254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8000"/>
                </a:solidFill>
              </a:rPr>
              <a:t>Το Θέμα μας:</a:t>
            </a:r>
          </a:p>
          <a:p>
            <a:pPr algn="ctr"/>
            <a:r>
              <a:rPr lang="el-GR" sz="2000" b="1" dirty="0">
                <a:solidFill>
                  <a:srgbClr val="008000"/>
                </a:solidFill>
              </a:rPr>
              <a:t>Το Φθινόπωρο</a:t>
            </a: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425122" y="2768357"/>
            <a:ext cx="3904673" cy="6329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Φθινόπωρο και τέχνη: Μικροί κατάσκοποι της τέχνης</a:t>
            </a:r>
          </a:p>
        </p:txBody>
      </p:sp>
    </p:spTree>
    <p:extLst>
      <p:ext uri="{BB962C8B-B14F-4D97-AF65-F5344CB8AC3E}">
        <p14:creationId xmlns:p14="http://schemas.microsoft.com/office/powerpoint/2010/main" val="262411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2" name="TextBox 1"/>
          <p:cNvSpPr txBox="1"/>
          <p:nvPr/>
        </p:nvSpPr>
        <p:spPr>
          <a:xfrm>
            <a:off x="2717800" y="2711450"/>
            <a:ext cx="358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Έλλειψη 6"/>
          <p:cNvSpPr/>
          <p:nvPr/>
        </p:nvSpPr>
        <p:spPr>
          <a:xfrm>
            <a:off x="107950" y="88900"/>
            <a:ext cx="2400300" cy="2254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8000"/>
                </a:solidFill>
              </a:rPr>
              <a:t>Το Θέμα μας:</a:t>
            </a:r>
          </a:p>
          <a:p>
            <a:pPr algn="ctr"/>
            <a:r>
              <a:rPr lang="el-GR" sz="2000" b="1" dirty="0">
                <a:solidFill>
                  <a:srgbClr val="008000"/>
                </a:solidFill>
              </a:rPr>
              <a:t>Το Φθινόπωρο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717800" y="2865338"/>
            <a:ext cx="3587750" cy="542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C00000"/>
              </a:solidFill>
            </a:endParaRP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Αντιστοίχηση: Μετρώ τα δέντρα</a:t>
            </a:r>
          </a:p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0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1999" cy="5143500"/>
          </a:xfrm>
          <a:prstGeom prst="rect">
            <a:avLst/>
          </a:prstGeom>
        </p:spPr>
      </p:pic>
      <p:sp>
        <p:nvSpPr>
          <p:cNvPr id="5" name="Έλλειψη 4"/>
          <p:cNvSpPr/>
          <p:nvPr/>
        </p:nvSpPr>
        <p:spPr>
          <a:xfrm>
            <a:off x="199382" y="116878"/>
            <a:ext cx="2172558" cy="20969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Μετράω τα δεντράκια</a:t>
            </a:r>
          </a:p>
          <a:p>
            <a:pPr algn="ctr"/>
            <a:r>
              <a:rPr lang="el-GR" dirty="0">
                <a:solidFill>
                  <a:srgbClr val="00B050"/>
                </a:solidFill>
              </a:rPr>
              <a:t>και ενώνω με τα σωστά νουμεράκια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900">
            <a:off x="736916" y="2737729"/>
            <a:ext cx="992663" cy="1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250">
            <a:off x="2964477" y="58321"/>
            <a:ext cx="992663" cy="1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2995">
            <a:off x="2679052" y="3585058"/>
            <a:ext cx="992663" cy="1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4274">
            <a:off x="2850187" y="1765695"/>
            <a:ext cx="992663" cy="1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9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2" name="Στρογγυλεμένο ορθογώνιο 1"/>
          <p:cNvSpPr/>
          <p:nvPr/>
        </p:nvSpPr>
        <p:spPr>
          <a:xfrm>
            <a:off x="2597149" y="2724150"/>
            <a:ext cx="3714273" cy="577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7030A0"/>
                </a:solidFill>
              </a:rPr>
              <a:t>Ώρα για αυτοκόλλητα!!!</a:t>
            </a:r>
          </a:p>
        </p:txBody>
      </p:sp>
      <p:sp>
        <p:nvSpPr>
          <p:cNvPr id="5" name="Σύννεφο 4"/>
          <p:cNvSpPr/>
          <p:nvPr/>
        </p:nvSpPr>
        <p:spPr>
          <a:xfrm rot="21128774">
            <a:off x="40262" y="175840"/>
            <a:ext cx="2714378" cy="20495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70C0"/>
                </a:solidFill>
              </a:rPr>
              <a:t>Νηπιαγωγείο </a:t>
            </a:r>
            <a:r>
              <a:rPr lang="el-GR" sz="1800" b="1" dirty="0" err="1">
                <a:solidFill>
                  <a:srgbClr val="0070C0"/>
                </a:solidFill>
              </a:rPr>
              <a:t>Βαγίων</a:t>
            </a:r>
            <a:endParaRPr lang="el-G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6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868">
            <a:off x="544510" y="3394"/>
            <a:ext cx="1110836" cy="167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250">
            <a:off x="485501" y="3284162"/>
            <a:ext cx="1159552" cy="17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250">
            <a:off x="6672751" y="1846820"/>
            <a:ext cx="1120450" cy="169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250">
            <a:off x="478479" y="1635195"/>
            <a:ext cx="1107762" cy="167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250">
            <a:off x="6775567" y="3423504"/>
            <a:ext cx="1066901" cy="161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186">
            <a:off x="6430791" y="141103"/>
            <a:ext cx="1074491" cy="16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20013964">
            <a:off x="519546" y="684166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</a:rPr>
              <a:t>Κατερίνα</a:t>
            </a:r>
          </a:p>
        </p:txBody>
      </p:sp>
      <p:sp>
        <p:nvSpPr>
          <p:cNvPr id="19" name="TextBox 18"/>
          <p:cNvSpPr txBox="1"/>
          <p:nvPr/>
        </p:nvSpPr>
        <p:spPr>
          <a:xfrm rot="418011">
            <a:off x="454732" y="3968248"/>
            <a:ext cx="13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00B050"/>
                </a:solidFill>
              </a:rPr>
              <a:t>Σαντιάγκο</a:t>
            </a:r>
          </a:p>
        </p:txBody>
      </p:sp>
      <p:sp>
        <p:nvSpPr>
          <p:cNvPr id="20" name="TextBox 19"/>
          <p:cNvSpPr txBox="1"/>
          <p:nvPr/>
        </p:nvSpPr>
        <p:spPr>
          <a:xfrm rot="1317916">
            <a:off x="549133" y="229597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008000"/>
                </a:solidFill>
              </a:rPr>
              <a:t>Πέγκυ</a:t>
            </a:r>
          </a:p>
        </p:txBody>
      </p:sp>
      <p:sp>
        <p:nvSpPr>
          <p:cNvPr id="21" name="TextBox 20"/>
          <p:cNvSpPr txBox="1"/>
          <p:nvPr/>
        </p:nvSpPr>
        <p:spPr>
          <a:xfrm rot="400605">
            <a:off x="6771638" y="4069970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C000"/>
                </a:solidFill>
              </a:rPr>
              <a:t>Σπύρος</a:t>
            </a:r>
          </a:p>
        </p:txBody>
      </p:sp>
      <p:sp>
        <p:nvSpPr>
          <p:cNvPr id="22" name="TextBox 21"/>
          <p:cNvSpPr txBox="1"/>
          <p:nvPr/>
        </p:nvSpPr>
        <p:spPr>
          <a:xfrm rot="20000825">
            <a:off x="6444922" y="688584"/>
            <a:ext cx="11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FF00"/>
                </a:solidFill>
              </a:rPr>
              <a:t>Εβελίνα</a:t>
            </a:r>
          </a:p>
        </p:txBody>
      </p:sp>
      <p:sp>
        <p:nvSpPr>
          <p:cNvPr id="23" name="TextBox 22"/>
          <p:cNvSpPr txBox="1"/>
          <p:nvPr/>
        </p:nvSpPr>
        <p:spPr>
          <a:xfrm rot="20920939">
            <a:off x="6778809" y="250940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</a:rPr>
              <a:t>Χρύσα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95" y="-19199"/>
            <a:ext cx="854537" cy="8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59" y="824666"/>
            <a:ext cx="1060849" cy="9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53" y="1969885"/>
            <a:ext cx="986695" cy="9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95" y="2937667"/>
            <a:ext cx="1043275" cy="94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64" y="3978939"/>
            <a:ext cx="946777" cy="9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60" y="3948103"/>
            <a:ext cx="1047286" cy="101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4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2" name="Στρογγυλεμένο ορθογώνιο 1"/>
          <p:cNvSpPr/>
          <p:nvPr/>
        </p:nvSpPr>
        <p:spPr>
          <a:xfrm>
            <a:off x="2597150" y="2724150"/>
            <a:ext cx="3587750" cy="577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7030A0"/>
                </a:solidFill>
              </a:rPr>
              <a:t>Θα τα πούμε αύριο!!</a:t>
            </a:r>
          </a:p>
        </p:txBody>
      </p:sp>
      <p:sp>
        <p:nvSpPr>
          <p:cNvPr id="5" name="Σύννεφο 4"/>
          <p:cNvSpPr/>
          <p:nvPr/>
        </p:nvSpPr>
        <p:spPr>
          <a:xfrm rot="21128774">
            <a:off x="40262" y="175840"/>
            <a:ext cx="2714378" cy="20495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70C0"/>
                </a:solidFill>
              </a:rPr>
              <a:t>Νηπιαγωγείο </a:t>
            </a:r>
            <a:r>
              <a:rPr lang="el-GR" sz="1800" b="1" dirty="0" err="1">
                <a:solidFill>
                  <a:srgbClr val="0070C0"/>
                </a:solidFill>
              </a:rPr>
              <a:t>Βαγίων</a:t>
            </a:r>
            <a:endParaRPr lang="el-G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6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377" cy="5196756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250">
            <a:off x="565036" y="608336"/>
            <a:ext cx="992663" cy="1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Lenovo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934">
            <a:off x="3011002" y="397264"/>
            <a:ext cx="2942219" cy="20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2731">
            <a:off x="7755743" y="732342"/>
            <a:ext cx="1117671" cy="159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161433">
            <a:off x="570287" y="1244570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</a:rPr>
              <a:t>Κατερίνα</a:t>
            </a:r>
          </a:p>
        </p:txBody>
      </p:sp>
      <p:sp>
        <p:nvSpPr>
          <p:cNvPr id="11" name="TextBox 10"/>
          <p:cNvSpPr txBox="1"/>
          <p:nvPr/>
        </p:nvSpPr>
        <p:spPr>
          <a:xfrm rot="20000825">
            <a:off x="4502645" y="862872"/>
            <a:ext cx="11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FF00"/>
                </a:solidFill>
              </a:rPr>
              <a:t>Εβελίνα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0" y="57150"/>
            <a:ext cx="45434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Παρουσιολόγιο</a:t>
            </a:r>
            <a:endParaRPr lang="el-G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920939">
            <a:off x="7714502" y="1345594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</a:rPr>
              <a:t>Χρύσα</a:t>
            </a:r>
          </a:p>
        </p:txBody>
      </p:sp>
      <p:sp>
        <p:nvSpPr>
          <p:cNvPr id="14" name="TextBox 13"/>
          <p:cNvSpPr txBox="1"/>
          <p:nvPr/>
        </p:nvSpPr>
        <p:spPr>
          <a:xfrm rot="19440382">
            <a:off x="3287998" y="1181102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008000"/>
                </a:solidFill>
              </a:rPr>
              <a:t>Πέγκυ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059">
            <a:off x="4110855" y="2475835"/>
            <a:ext cx="1181404" cy="15691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400605">
            <a:off x="4149610" y="2990565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C000"/>
                </a:solidFill>
              </a:rPr>
              <a:t>Σπύρος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7FF4E"/>
              </a:clrFrom>
              <a:clrTo>
                <a:srgbClr val="C7FF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680">
            <a:off x="278931" y="3577440"/>
            <a:ext cx="1745738" cy="17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20222614">
            <a:off x="492831" y="4295857"/>
            <a:ext cx="13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00B050"/>
                </a:solidFill>
              </a:rPr>
              <a:t>Σαντιάγκο</a:t>
            </a:r>
          </a:p>
        </p:txBody>
      </p:sp>
    </p:spTree>
    <p:extLst>
      <p:ext uri="{BB962C8B-B14F-4D97-AF65-F5344CB8AC3E}">
        <p14:creationId xmlns:p14="http://schemas.microsoft.com/office/powerpoint/2010/main" val="337485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8000"/>
                </a:solidFill>
              </a:rPr>
              <a:t>Σήμερα είναι:     </a:t>
            </a:r>
            <a:r>
              <a:rPr lang="el-GR" dirty="0">
                <a:solidFill>
                  <a:srgbClr val="FF0000"/>
                </a:solidFill>
              </a:rPr>
              <a:t>Δευτέρα </a:t>
            </a:r>
            <a:r>
              <a:rPr lang="el-GR" dirty="0">
                <a:solidFill>
                  <a:srgbClr val="00B0F0"/>
                </a:solidFill>
              </a:rPr>
              <a:t> </a:t>
            </a:r>
            <a:r>
              <a:rPr lang="el-GR" dirty="0"/>
              <a:t> </a:t>
            </a:r>
            <a:r>
              <a:rPr lang="el-GR" dirty="0">
                <a:solidFill>
                  <a:srgbClr val="7030A0"/>
                </a:solidFill>
              </a:rPr>
              <a:t>23</a:t>
            </a:r>
            <a:r>
              <a:rPr lang="el-GR" dirty="0"/>
              <a:t>   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Νοεμβρίου</a:t>
            </a:r>
            <a:r>
              <a:rPr lang="el-GR" dirty="0"/>
              <a:t>     </a:t>
            </a:r>
            <a:r>
              <a:rPr lang="el-GR" dirty="0">
                <a:solidFill>
                  <a:srgbClr val="FF66CC"/>
                </a:solidFill>
              </a:rPr>
              <a:t>2020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" y="1442453"/>
            <a:ext cx="1524113" cy="54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935"/>
            <a:ext cx="1565564" cy="55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605"/>
            <a:ext cx="1565564" cy="56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806"/>
            <a:ext cx="1521293" cy="55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" y="3517035"/>
            <a:ext cx="1522073" cy="60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275"/>
            <a:ext cx="1620982" cy="5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15355"/>
            <a:ext cx="1620982" cy="5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98073" y="1662549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2618509" y="1645228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3269673" y="1662549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955472" y="1662549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4682837" y="1648691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5361709" y="1645228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6068292" y="1638303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6788728" y="1641766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7453746" y="1641766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5" y="3070045"/>
            <a:ext cx="2175165" cy="4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4" y="3747759"/>
            <a:ext cx="2175165" cy="5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4382919"/>
            <a:ext cx="2175164" cy="5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Στρογγυλεμένο ορθογώνιο 10"/>
          <p:cNvSpPr/>
          <p:nvPr/>
        </p:nvSpPr>
        <p:spPr>
          <a:xfrm>
            <a:off x="7230560" y="2233326"/>
            <a:ext cx="1253837" cy="418464"/>
          </a:xfrm>
          <a:prstGeom prst="roundRect">
            <a:avLst/>
          </a:prstGeom>
          <a:solidFill>
            <a:srgbClr val="FFCC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ysClr val="windowText" lastClr="000000"/>
                </a:solidFill>
              </a:rPr>
              <a:t>2020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8063345" y="1641766"/>
            <a:ext cx="387927" cy="297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39" y="2830870"/>
            <a:ext cx="1214013" cy="10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78" y="2855036"/>
            <a:ext cx="1242867" cy="9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85" y="4009484"/>
            <a:ext cx="1266467" cy="98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26" y="4009310"/>
            <a:ext cx="1075966" cy="8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1725671" y="2219576"/>
            <a:ext cx="1544001" cy="5843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Εποχή</a:t>
            </a:r>
          </a:p>
        </p:txBody>
      </p:sp>
    </p:spTree>
    <p:extLst>
      <p:ext uri="{BB962C8B-B14F-4D97-AF65-F5344CB8AC3E}">
        <p14:creationId xmlns:p14="http://schemas.microsoft.com/office/powerpoint/2010/main" val="229474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" y="374650"/>
            <a:ext cx="8740718" cy="4584699"/>
          </a:xfrm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3925732" y="2770701"/>
            <a:ext cx="1127531" cy="6531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5128890" y="2770701"/>
            <a:ext cx="1010653" cy="6531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6139543" y="2770701"/>
            <a:ext cx="1443789" cy="6531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7638334" y="2770701"/>
            <a:ext cx="1079404" cy="6531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309383" y="3485720"/>
            <a:ext cx="1175658" cy="646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41" y="0"/>
            <a:ext cx="5644959" cy="5143500"/>
          </a:xfrm>
          <a:prstGeom prst="rect">
            <a:avLst/>
          </a:prstGeom>
        </p:spPr>
      </p:pic>
      <p:sp>
        <p:nvSpPr>
          <p:cNvPr id="9" name="Έλλειψη 8"/>
          <p:cNvSpPr/>
          <p:nvPr/>
        </p:nvSpPr>
        <p:spPr>
          <a:xfrm>
            <a:off x="233756" y="247507"/>
            <a:ext cx="3155712" cy="15469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FF00"/>
                </a:solidFill>
              </a:rPr>
              <a:t>Τι καιρό έχει σήμερα;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2" y="1986927"/>
            <a:ext cx="1031278" cy="101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Στρογγυλεμένο ορθογώνιο 9"/>
          <p:cNvSpPr/>
          <p:nvPr/>
        </p:nvSpPr>
        <p:spPr>
          <a:xfrm>
            <a:off x="281882" y="1574416"/>
            <a:ext cx="1141281" cy="4125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ήλιος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78" y="2014429"/>
            <a:ext cx="1308996" cy="79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Στρογγυλεμένο ορθογώνιο 10"/>
          <p:cNvSpPr/>
          <p:nvPr/>
        </p:nvSpPr>
        <p:spPr>
          <a:xfrm>
            <a:off x="1811612" y="1574416"/>
            <a:ext cx="1178369" cy="3506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>
                <a:solidFill>
                  <a:srgbClr val="00B0F0"/>
                </a:solidFill>
              </a:rPr>
              <a:t>συννεφιά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9" y="3494125"/>
            <a:ext cx="1141281" cy="10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12" y="3457206"/>
            <a:ext cx="1127817" cy="9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Στρογγυλεμένο ορθογώνιο 11"/>
          <p:cNvSpPr/>
          <p:nvPr/>
        </p:nvSpPr>
        <p:spPr>
          <a:xfrm>
            <a:off x="144378" y="2964485"/>
            <a:ext cx="1031278" cy="390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>
                <a:solidFill>
                  <a:schemeClr val="accent3">
                    <a:lumMod val="75000"/>
                  </a:schemeClr>
                </a:solidFill>
              </a:rPr>
              <a:t>βροχή</a:t>
            </a:r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1908151" y="2964485"/>
            <a:ext cx="1031278" cy="390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αέρας</a:t>
            </a:r>
            <a:endParaRPr lang="el-GR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0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2" name="TextBox 1"/>
          <p:cNvSpPr txBox="1"/>
          <p:nvPr/>
        </p:nvSpPr>
        <p:spPr>
          <a:xfrm>
            <a:off x="2717800" y="2711450"/>
            <a:ext cx="358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762250" y="2711450"/>
            <a:ext cx="3613150" cy="565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Διάλειμμα</a:t>
            </a:r>
          </a:p>
        </p:txBody>
      </p:sp>
    </p:spTree>
    <p:extLst>
      <p:ext uri="{BB962C8B-B14F-4D97-AF65-F5344CB8AC3E}">
        <p14:creationId xmlns:p14="http://schemas.microsoft.com/office/powerpoint/2010/main" val="57483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0"/>
            <a:ext cx="9143999" cy="5143500"/>
          </a:xfrm>
        </p:spPr>
      </p:pic>
      <p:sp>
        <p:nvSpPr>
          <p:cNvPr id="2" name="Έλλειψη 1"/>
          <p:cNvSpPr/>
          <p:nvPr/>
        </p:nvSpPr>
        <p:spPr>
          <a:xfrm>
            <a:off x="107950" y="88900"/>
            <a:ext cx="2400300" cy="2254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8000"/>
                </a:solidFill>
              </a:rPr>
              <a:t>Το Θέμα μας:</a:t>
            </a:r>
          </a:p>
          <a:p>
            <a:pPr algn="ctr"/>
            <a:r>
              <a:rPr lang="el-GR" sz="2000" b="1" dirty="0">
                <a:solidFill>
                  <a:srgbClr val="008000"/>
                </a:solidFill>
              </a:rPr>
              <a:t>Το Φθινόπωρο</a:t>
            </a: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2659122" y="2573946"/>
            <a:ext cx="3721052" cy="7811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C00000"/>
                </a:solidFill>
              </a:rPr>
              <a:t>Βίντεο: Μια φθινοπωρινή ημέρα στο δάσος</a:t>
            </a:r>
          </a:p>
        </p:txBody>
      </p:sp>
    </p:spTree>
    <p:extLst>
      <p:ext uri="{BB962C8B-B14F-4D97-AF65-F5344CB8AC3E}">
        <p14:creationId xmlns:p14="http://schemas.microsoft.com/office/powerpoint/2010/main" val="302921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2" name="TextBox 1"/>
          <p:cNvSpPr txBox="1"/>
          <p:nvPr/>
        </p:nvSpPr>
        <p:spPr>
          <a:xfrm>
            <a:off x="2717800" y="2711450"/>
            <a:ext cx="358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Έλλειψη 6"/>
          <p:cNvSpPr/>
          <p:nvPr/>
        </p:nvSpPr>
        <p:spPr>
          <a:xfrm>
            <a:off x="107950" y="88900"/>
            <a:ext cx="2400300" cy="2254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8000"/>
                </a:solidFill>
              </a:rPr>
              <a:t>Το Θέμα μας:</a:t>
            </a:r>
          </a:p>
          <a:p>
            <a:pPr algn="ctr"/>
            <a:r>
              <a:rPr lang="el-GR" sz="2000" b="1" dirty="0">
                <a:solidFill>
                  <a:srgbClr val="008000"/>
                </a:solidFill>
              </a:rPr>
              <a:t>Το Φθινόπωρο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717800" y="2805545"/>
            <a:ext cx="3587750" cy="602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>
                <a:solidFill>
                  <a:srgbClr val="C00000"/>
                </a:solidFill>
              </a:rPr>
              <a:t>Παιχνίδια σχετικά με το βίντεο που είδαμε</a:t>
            </a:r>
          </a:p>
          <a:p>
            <a:pPr algn="ctr"/>
            <a:endParaRPr lang="el-GR" b="1" dirty="0">
              <a:solidFill>
                <a:srgbClr val="C00000"/>
              </a:solidFill>
            </a:endParaRPr>
          </a:p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7" name="Έλλειψη 6"/>
          <p:cNvSpPr/>
          <p:nvPr/>
        </p:nvSpPr>
        <p:spPr>
          <a:xfrm>
            <a:off x="107950" y="88900"/>
            <a:ext cx="2400300" cy="2254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rgbClr val="008000"/>
                </a:solidFill>
              </a:rPr>
              <a:t>Το Θέμα μας:</a:t>
            </a:r>
          </a:p>
          <a:p>
            <a:pPr algn="ctr"/>
            <a:r>
              <a:rPr lang="el-GR" sz="2000" b="1">
                <a:solidFill>
                  <a:srgbClr val="008000"/>
                </a:solidFill>
              </a:rPr>
              <a:t>Το Φθινόπωρο</a:t>
            </a:r>
            <a:endParaRPr lang="el-GR" sz="2000" b="1" dirty="0">
              <a:solidFill>
                <a:srgbClr val="008000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717800" y="2865338"/>
            <a:ext cx="3587750" cy="542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b="1" dirty="0">
              <a:solidFill>
                <a:srgbClr val="C00000"/>
              </a:solidFill>
            </a:endParaRPr>
          </a:p>
          <a:p>
            <a:pPr algn="ctr"/>
            <a:endParaRPr lang="el-GR" sz="1800" b="1" dirty="0">
              <a:solidFill>
                <a:srgbClr val="C00000"/>
              </a:solidFill>
            </a:endParaRPr>
          </a:p>
          <a:p>
            <a:pPr algn="ctr"/>
            <a:r>
              <a:rPr lang="el-GR" sz="1800" b="1" dirty="0">
                <a:solidFill>
                  <a:srgbClr val="C00000"/>
                </a:solidFill>
              </a:rPr>
              <a:t>Διάλειμμα</a:t>
            </a:r>
          </a:p>
          <a:p>
            <a:pPr algn="ctr"/>
            <a:endParaRPr lang="el-GR" sz="1800" b="1" dirty="0">
              <a:solidFill>
                <a:srgbClr val="C00000"/>
              </a:solidFill>
            </a:endParaRPr>
          </a:p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009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129</Words>
  <Application>Microsoft Office PowerPoint</Application>
  <PresentationFormat>Προβολή στην οθόνη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Παρουσίαση του PowerPoint</vt:lpstr>
      <vt:lpstr>Παρουσίαση του PowerPoint</vt:lpstr>
      <vt:lpstr>Σήμερα είναι:     Δευτέρα   23    Νοεμβρίου     2020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Lenovo</dc:creator>
  <cp:lastModifiedBy>ΕΛΕΝΗ</cp:lastModifiedBy>
  <cp:revision>44</cp:revision>
  <dcterms:modified xsi:type="dcterms:W3CDTF">2020-11-23T05:30:40Z</dcterms:modified>
</cp:coreProperties>
</file>