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9" r:id="rId6"/>
    <p:sldId id="264" r:id="rId7"/>
    <p:sldId id="265" r:id="rId8"/>
    <p:sldId id="267" r:id="rId9"/>
    <p:sldId id="271" r:id="rId10"/>
    <p:sldId id="269" r:id="rId11"/>
    <p:sldId id="272" r:id="rId12"/>
    <p:sldId id="273" r:id="rId13"/>
    <p:sldId id="274" r:id="rId14"/>
    <p:sldId id="275" r:id="rId15"/>
    <p:sldId id="276" r:id="rId16"/>
    <p:sldId id="281" r:id="rId17"/>
    <p:sldId id="278" r:id="rId18"/>
    <p:sldId id="277" r:id="rId19"/>
    <p:sldId id="282" r:id="rId20"/>
    <p:sldId id="289" r:id="rId21"/>
    <p:sldId id="290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" initials="T" lastIdx="3" clrIdx="0">
    <p:extLst>
      <p:ext uri="{19B8F6BF-5375-455C-9EA6-DF929625EA0E}">
        <p15:presenceInfo xmlns:p15="http://schemas.microsoft.com/office/powerpoint/2012/main" userId="Ta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69265-3A54-4D3B-83A8-893753CF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82C636-C9D4-44BF-88FE-93F41B0AB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B17AD1-C700-4FDF-A488-D3578D4F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1D890E-A23A-45D6-982D-35FD4420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ED415-0D05-40F5-A486-F4CF5DB0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D7E7EF-B1A9-4F53-9FB5-31BCCB0C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BF748C-1F1E-411F-BACB-928D83FD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4100B0-B5AE-4951-A4B8-E30BBDB7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182FB-6ADE-4E59-8336-07243C4B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999FD7-A3A3-4A22-9417-CBD21BF8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814CD8A-BF86-412E-9A09-94812BA9C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CC9110-E8DD-4287-A79B-0CB1E3A51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2CE210-A50B-453F-B9E2-0507FBE0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F5EFB8-C209-4AF5-A304-96571F04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7D4E7D-6A42-43AA-B9C3-76E077BB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5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4DBAC-A416-4803-AEEC-8BE3153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5853A8-3876-4C0E-BF46-D9AEAC12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DC29C4-664F-4602-9937-73FAC266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7D13F3-DABC-4914-80D0-B09BC04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82A7E3-5659-4D6E-83E7-470733A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2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004A9-DD8C-4B61-AA1E-975721F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876C82-841E-4D33-A542-152F5976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C27A3B-A09F-4BD4-A886-88EE51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2443F9-9A47-4A62-8B78-530D8C67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9176EA-BEB5-4DBA-9E91-E6381831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9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7AF30B-BCC8-4D07-BD45-7B6E9519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8E325-CFC5-4DAD-A5F5-80A4C652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20B9A8-1E57-4B45-9221-BF8DDFAD2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2A4251-7317-4B0D-BE78-EB1F5AA5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440C64-BEAC-4F31-9AA2-64BA9B6C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44B48B-4F52-4D6D-98CF-30FC519F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0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958C8-5B5F-4F39-83EA-7E6DFEC8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F0F3E6-4F6E-476E-90B7-26E8647D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3E20F7-85AA-40D4-AED6-FF17E2EF2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B2F35FF-69D8-47AF-A8AB-25CB66C05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A5D01B8-3171-41B4-B147-4B8C4CC06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A6D2F5-8E14-4421-835C-B4EFEB4D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900EF5-61D6-4536-B438-926BEC6F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7747854-7FBE-4B09-A7EC-B111DC77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FC75D-13E5-49B3-BB81-DF8B5026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F0B4CF6-7628-481F-AB9F-59E5E637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E6C385D-856F-42E5-9BA3-0D0B5700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12FC821-4F6C-450B-A084-B36D4C0D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775704-E1E6-4B55-9BEA-BFF0F01E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B6234A3-9931-4F89-940E-A995F25B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C99B69-42F1-441D-9157-026D7E6E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4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5BC25-6FAD-4664-9595-68C8A2BF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8E0D2E-C6CC-4ECC-9E11-DF3F3319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380A8F-F450-4C53-BC8E-D1DA3B2C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E73C7E-9193-465C-8DAF-E6BFA36D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822652-EAD3-40C0-8307-43A380E1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E18005-B3C6-47B6-BAEE-539E030A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4C5C4C-BCEF-4B26-B079-EE9B14E0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B0F001-BB54-422A-8779-DFC259A98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52090E-A015-477E-9EAF-D8896FEB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87492C-966C-4053-8E28-C3B83D51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99B151-0152-4BD6-992F-4959C735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2625B3-243B-48F7-9250-A3A1EFF8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7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8A9012-DED3-4D00-96E7-43943F8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43D1AC-B679-42F6-A0F8-843033F3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0AFFC9-7342-44DE-9A55-1D3D7EE5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AF84BA-0349-4C03-8302-BE493E144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BA09A0-08F8-480F-A60D-06B90680F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://taniamanesi-kourou.blogspot.co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://taniamanesi-kourou.blogspo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://taniamanesi-kourou.blogspot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taniamanesi-kourou.blogspo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83F0E-564E-4133-9B5A-4652AC543FC0}"/>
              </a:ext>
            </a:extLst>
          </p:cNvPr>
          <p:cNvSpPr txBox="1"/>
          <p:nvPr/>
        </p:nvSpPr>
        <p:spPr>
          <a:xfrm>
            <a:off x="2530823" y="224870"/>
            <a:ext cx="901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00206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Ποιος έκλεψε τα αβγά;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FA607-D8F2-4CFF-8500-FDD77D8C09D1}"/>
              </a:ext>
            </a:extLst>
          </p:cNvPr>
          <p:cNvSpPr txBox="1"/>
          <p:nvPr/>
        </p:nvSpPr>
        <p:spPr>
          <a:xfrm>
            <a:off x="0" y="5174853"/>
            <a:ext cx="854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Ένα πασχαλινό</a:t>
            </a:r>
          </a:p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παιχνίδι με γρίφους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4FB8F-15D3-4FA1-9175-4C5E2A3D0C9E}"/>
              </a:ext>
            </a:extLst>
          </p:cNvPr>
          <p:cNvSpPr txBox="1"/>
          <p:nvPr/>
        </p:nvSpPr>
        <p:spPr>
          <a:xfrm>
            <a:off x="3499103" y="2002651"/>
            <a:ext cx="869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2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Ευαγγελίνα Μπακάγια &amp; Τάνια Μάνεση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47" y="2597864"/>
            <a:ext cx="2664210" cy="18192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8CAFC4F-B364-4AD3-9938-7D1EE0AC757A}"/>
              </a:ext>
            </a:extLst>
          </p:cNvPr>
          <p:cNvSpPr/>
          <p:nvPr/>
        </p:nvSpPr>
        <p:spPr>
          <a:xfrm>
            <a:off x="8140537" y="-7117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62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2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Κοντά στο σημείο της κλοπής δε βρέθηκαν καθόλου ανθρώπινες πατημασιές.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93FA32F-861E-47B5-8DED-6449C701D48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1734" y="2093673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666" y="2110517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8E0C93-6B5C-4565-B8BB-CB2D16E9A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0990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33413BB-CAE4-4A95-A230-08972CC82AF4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9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3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Οι πατημασιές που βρέθηκαν κοντά στο σημείο της κλοπής δεν ήταν από οπλές!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019BCE-EB23-4470-86C3-39575EF25D5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99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014" y="2264275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339" y="2264275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78A135-FA98-4CD9-94F5-7AF22A27B3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990" y="44463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B6187CE3-6B67-4442-B8E8-C223A339F555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8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4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γεννήθηκαν 3 πανέμορφα κουταβάκια στο αγρόκτημα.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ABF61E9-1F72-4DF7-A476-CC1B14CF2BE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90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954" y="2028640"/>
            <a:ext cx="1900733" cy="21149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D45439-F84F-46FF-B317-7078F394F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995" y="44550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32BC25C5-D24B-4B2C-A1CD-EBE31F53692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9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5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μαμά σκυλίτσα κρύωνε και ένα ζωάκι τη ζέστανε με το απαλό τρίχωμά του.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1E8ACFD-A26B-4A24-853E-70E4ADB5492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82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E056E64-0E51-4595-BC58-407BF9897E2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6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κυνηγούσε έναν αρουραίο που είχε χωθεί στην αποθήκη με τα καλαμπόκια.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D98E23-B8EC-4348-8ED7-9642B245609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8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F7832C2-70CA-4D11-9F1F-33FA1F2D023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3B9C21-B193-4F8D-98A5-F4D62FCB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4" b="37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3681B-7392-4DD1-8D16-FBE72D5E9D50}"/>
              </a:ext>
            </a:extLst>
          </p:cNvPr>
          <p:cNvSpPr txBox="1"/>
          <p:nvPr/>
        </p:nvSpPr>
        <p:spPr>
          <a:xfrm>
            <a:off x="171450" y="5694414"/>
            <a:ext cx="1186434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 εργαστήρι του κυρ Λαγού οι προετοιμασίες για το «κυνήγι των κρυμμένων αβγών» συνεχίζονται πυρετωδώς. Ο κυρ Λαγός περιμένει να παραλάβει στο εργαστήρι του την τελευταία παρτίδα αβγών από το αγρόκτημα του κυρ Λάμπρου.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F0D42B7-D8BD-4D49-A833-C5A85A4B6870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35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7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μασουλούσε φρέσκα καρότα στον λαχανόκηπο του αγροκτήματος.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4C7B355-5795-40F1-8907-EE37F6356AE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43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9F66BF7-5222-4168-ABC3-B4FE069898D7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C5E16-1A1C-45B8-8D22-FA7494286F05}"/>
              </a:ext>
            </a:extLst>
          </p:cNvPr>
          <p:cNvSpPr txBox="1"/>
          <p:nvPr/>
        </p:nvSpPr>
        <p:spPr>
          <a:xfrm>
            <a:off x="163830" y="107523"/>
            <a:ext cx="118643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επιθεωρητής Σκιουράκης χρειαζόταν οπωσδήποτε και άλλα στοιχεία, για να μπορέσει να εντοπίσει τον κλέφτη των αβγών. Ρώτησε, λοιπόν, μερικά από τα έντομα που ζούσαν στο αγρόκτημα.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874" y="30254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649" y="3710493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044440" y="1071900"/>
            <a:ext cx="7109460" cy="1863090"/>
          </a:xfrm>
          <a:prstGeom prst="wedgeRoundRectCallout">
            <a:avLst>
              <a:gd name="adj1" fmla="val 26864"/>
              <a:gd name="adj2" fmla="val 6017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216854" y="1119108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8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βρισκόμουν</a:t>
            </a: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στο λιβάδι και είδα ένα ζώο που μασούλαγε φρέσκο χορταράκι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8792B80-CFCE-4DAB-8E55-04B63D7FDC7A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3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7F5546B-39A9-4D87-B8F7-F3D35E6062D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8798" y="110132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7050" y="1282348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4583430" y="3370070"/>
            <a:ext cx="7608570" cy="1678847"/>
          </a:xfrm>
          <a:prstGeom prst="wedgeRoundRectCallout">
            <a:avLst>
              <a:gd name="adj1" fmla="val 28297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4600101" y="3398514"/>
            <a:ext cx="7381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9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μασουλούσα μελίγκρες από κάποια φυλλαράκια δίπλα στη λίμνη και είδα ένα μικρόσωμο ζωάκι να πλατσουρίζει στα νερά.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4891C00-3533-47DB-96AE-270433A844F5}"/>
              </a:ext>
            </a:extLst>
          </p:cNvPr>
          <p:cNvSpPr/>
          <p:nvPr/>
        </p:nvSpPr>
        <p:spPr>
          <a:xfrm rot="16200000">
            <a:off x="-1944414" y="448052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83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6D0C603-973A-45F6-81EA-12497AB5E18D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5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362424" y="3903288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835" y="21232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1873" y="1713966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21179"/>
              <a:gd name="adj2" fmla="val 781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71900" y="122547"/>
            <a:ext cx="8286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10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χοροπηδούσα στην οροφή του κοτετσιού και είμαι σίγουρος πως ο δράστης δεν έχει κόκκινο λειρί.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1DDF259-1B6F-44BC-A2A0-339B4C43734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93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943D871-780E-4671-BA73-A6129880D80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6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637903" y="5057006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92" y="3105181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087" y="4156500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64280" y="190720"/>
            <a:ext cx="8286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11</a:t>
            </a:r>
            <a:r>
              <a:rPr kumimoji="0" lang="el-GR" sz="2800" b="1" i="0" u="none" strike="noStrike" kern="1200" cap="none" spc="0" normalizeH="0" baseline="3000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 μου εντομάκια!! Με βοηθήσατε πάρα πολύ! </a:t>
            </a:r>
            <a:r>
              <a:rPr lang="el-GR" sz="20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Είχα αληθινά μπερδευτεί και το μυαλό μου είχε ζαλιστεί! Τώρα θυμήθηκα πως ο δράστης δεν είχε κέρατα!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19BEA7A-652A-4659-B94A-87FE4E02F84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84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ED1964-B052-41CD-9721-810F17D116F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 descr="Εικόνα που περιέχει οροφή, μπάν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77648C6-D3DF-4876-B2D4-E0C2FD7E1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" b="138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6C4BAB85-C35F-4B95-AC70-F7961A7E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9" y="1284084"/>
            <a:ext cx="3367036" cy="54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E378D-ECCA-4891-AB58-AF861D2C09FC}"/>
              </a:ext>
            </a:extLst>
          </p:cNvPr>
          <p:cNvSpPr txBox="1"/>
          <p:nvPr/>
        </p:nvSpPr>
        <p:spPr>
          <a:xfrm>
            <a:off x="152400" y="5718252"/>
            <a:ext cx="64427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Να ο κυρ Λάμπρος που έχει πάει να μαζέψει τα αβγά από το κοτέτσι. Όμως, μια αναπάντεχη και δυσάρεστη έκπληξη τον περιμένει…</a:t>
            </a: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3B5C201A-D636-4496-8EB0-9B871A404E10}"/>
              </a:ext>
            </a:extLst>
          </p:cNvPr>
          <p:cNvSpPr/>
          <p:nvPr/>
        </p:nvSpPr>
        <p:spPr>
          <a:xfrm>
            <a:off x="4217670" y="434340"/>
            <a:ext cx="3143250" cy="1863090"/>
          </a:xfrm>
          <a:prstGeom prst="wedgeRoundRectCallout">
            <a:avLst>
              <a:gd name="adj1" fmla="val 80258"/>
              <a:gd name="adj2" fmla="val 5633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E5F87-0DAC-41C2-B39F-C575095A5501}"/>
              </a:ext>
            </a:extLst>
          </p:cNvPr>
          <p:cNvSpPr txBox="1"/>
          <p:nvPr/>
        </p:nvSpPr>
        <p:spPr>
          <a:xfrm>
            <a:off x="4364378" y="396389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Μα, πού πήγαν όλα τα αβγά;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22CFA4B-EE18-444F-A168-16317A519D5F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89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9357" y="752934"/>
            <a:ext cx="5962650" cy="5962650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115467" y="890632"/>
            <a:ext cx="5421398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303575" y="890632"/>
            <a:ext cx="5045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Ώστε έτσι λοιπόν!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κυρ Λάμπρος νομίζω θα ξαφνιαστεί με το εύρημα αυτό!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5CF8962-F97A-4166-A123-88205F8066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3349836"/>
            <a:ext cx="3565714" cy="3437451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800D650-1EEA-4622-ABD1-A45F5C91885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16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235416" y="316851"/>
            <a:ext cx="3143250" cy="1323439"/>
          </a:xfrm>
          <a:prstGeom prst="wedgeRoundRectCallout">
            <a:avLst>
              <a:gd name="adj1" fmla="val -58505"/>
              <a:gd name="adj2" fmla="val 521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237521" y="298670"/>
            <a:ext cx="314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Πώς; Η χήνα; Μα γιατί;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B5A84A49-FEE1-4A18-B9A5-B0F8142C3B06}"/>
              </a:ext>
            </a:extLst>
          </p:cNvPr>
          <p:cNvSpPr/>
          <p:nvPr/>
        </p:nvSpPr>
        <p:spPr>
          <a:xfrm>
            <a:off x="4079850" y="1885896"/>
            <a:ext cx="2310179" cy="922628"/>
          </a:xfrm>
          <a:prstGeom prst="wedgeRoundRectCallout">
            <a:avLst>
              <a:gd name="adj1" fmla="val -18463"/>
              <a:gd name="adj2" fmla="val 81364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B2A92-9AF1-49F6-B940-9B973819877C}"/>
              </a:ext>
            </a:extLst>
          </p:cNvPr>
          <p:cNvSpPr txBox="1"/>
          <p:nvPr/>
        </p:nvSpPr>
        <p:spPr>
          <a:xfrm>
            <a:off x="3800474" y="1913148"/>
            <a:ext cx="286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Παιδιά, τι λέτε εσείς;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Γιατί η χήνα να θέλει να κλέψει τα αβγά;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4CE875B-D426-42F5-9128-9D3FC08EF7B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35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2171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520688" y="258661"/>
            <a:ext cx="4040382" cy="1323439"/>
          </a:xfrm>
          <a:prstGeom prst="wedgeRoundRectCallout">
            <a:avLst>
              <a:gd name="adj1" fmla="val 55305"/>
              <a:gd name="adj2" fmla="val -1692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269EE6-CA67-49F0-B967-84117344306A}"/>
              </a:ext>
            </a:extLst>
          </p:cNvPr>
          <p:cNvSpPr txBox="1"/>
          <p:nvPr/>
        </p:nvSpPr>
        <p:spPr>
          <a:xfrm>
            <a:off x="4520688" y="277472"/>
            <a:ext cx="405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Λυπάμαι πολύ! Το ξέρω πως αυτό που έκανα δεν ήταν σωστό. Όμως να! Ζηλεύω που κάθε χρόνο ο κυρ Λαγός παίρνει μόνο της κότας τα αβγά! Κάθε χρόνο το Πάσχα μόνο η κότα πρωταγωνιστεί!!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D7BCCA-D071-48B9-B174-6D606F2B52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768" y="4184815"/>
            <a:ext cx="721042" cy="72104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D605B8C-57F0-440B-A7F7-1C874131E6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0549" y="4184815"/>
            <a:ext cx="721042" cy="721042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BDF0275-1BFA-403C-8A4F-7C8179D91AB8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6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0417" y="5037443"/>
            <a:ext cx="2664210" cy="181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891E10-9E7D-44B6-ACAF-46FD6D92C11C}"/>
              </a:ext>
            </a:extLst>
          </p:cNvPr>
          <p:cNvSpPr txBox="1"/>
          <p:nvPr/>
        </p:nvSpPr>
        <p:spPr>
          <a:xfrm>
            <a:off x="163830" y="157003"/>
            <a:ext cx="118643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κυρά Χήνα ζήτησε συγγνώμη από όλα τα ζώα του αγροκτήματος. Ο κυρ Λάμπρος που κατάλαβε πως ήθελε και εκείνη να προσφέρει τα δικά της αβγά για το φετινό πασχαλινό κυνήγι, ετοίμασε ένα </a:t>
            </a:r>
            <a:r>
              <a:rPr lang="el-GR" sz="2000" b="1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πολύ μεγάλο </a:t>
            </a:r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καλάθι για τον κυρ Λαγό! Έβαλε μέσα και τα αβγά της κότας και τα αβγά της χήνας! Φέτος το κυνήγι θα έκρυβε για τα παιδιά ακόμα περισσότερες εκπλήξεις.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FA32C-7458-41EF-A233-13BE03BD3B3B}"/>
              </a:ext>
            </a:extLst>
          </p:cNvPr>
          <p:cNvSpPr txBox="1"/>
          <p:nvPr/>
        </p:nvSpPr>
        <p:spPr>
          <a:xfrm>
            <a:off x="7978140" y="5449173"/>
            <a:ext cx="206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Τέλος</a:t>
            </a:r>
          </a:p>
        </p:txBody>
      </p:sp>
      <p:pic>
        <p:nvPicPr>
          <p:cNvPr id="12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546A71C9-7EC8-47B5-BE11-C3D2A328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2" y="1734210"/>
            <a:ext cx="2051828" cy="3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 Basket Full Of Eggs On A White Background Royalty Free Cliparts, Vectors,  And Stock Illustration. Image 36779821.">
            <a:extLst>
              <a:ext uri="{FF2B5EF4-FFF2-40B4-BE49-F238E27FC236}">
                <a16:creationId xmlns:a16="http://schemas.microsoft.com/office/drawing/2014/main" id="{BC85B089-4C20-40D4-B817-1D181510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0" y="2923722"/>
            <a:ext cx="2430385" cy="22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69E485-17A2-4F1D-9CFA-5847FB8C87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03130" y="3505635"/>
            <a:ext cx="1553100" cy="155962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2D25BD0-B214-473D-B67A-392B997521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2707" y="3688703"/>
            <a:ext cx="2380076" cy="269748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A5B1A79-C19C-4A79-8B86-A7757A21447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4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3937705" y="3017520"/>
            <a:ext cx="3143250" cy="1863090"/>
          </a:xfrm>
          <a:prstGeom prst="wedgeRoundRectCallout">
            <a:avLst>
              <a:gd name="adj1" fmla="val -57490"/>
              <a:gd name="adj2" fmla="val -619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084413" y="2941618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Κλέφτης στο κοτέτσι;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368B8-3A82-4A5E-B3E1-27DA267A5B46}"/>
              </a:ext>
            </a:extLst>
          </p:cNvPr>
          <p:cNvSpPr txBox="1"/>
          <p:nvPr/>
        </p:nvSpPr>
        <p:spPr>
          <a:xfrm>
            <a:off x="5243787" y="232457"/>
            <a:ext cx="668765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Μη ξέροντας τι να κάνει, ο κυρ Λάμπρος καλεί στο αγρόκτημα τον επιθεωρητή κύριο Σκιουράκη να τον βοηθήσει να βρει τη λύση του μυστηρίου.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159B54C-B5D8-4AAA-9AF6-A5016BE1FE93}"/>
              </a:ext>
            </a:extLst>
          </p:cNvPr>
          <p:cNvSpPr/>
          <p:nvPr/>
        </p:nvSpPr>
        <p:spPr>
          <a:xfrm rot="16200000">
            <a:off x="9918240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20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Χμμμ</a:t>
            </a:r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 Δύσκολα τα πράγματα!</a:t>
            </a:r>
          </a:p>
          <a:p>
            <a:pPr algn="ctr"/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Τι λέτε, παιδιά; Θα με βοηθήσετε να βρω τη λύση του μυστηρίου; Χωρίς αβγά, πώς θα οργανώσει ο κυρ Λαγός το φετινό «κυνήγι αβγών»;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62DAFA3-ACD2-4C0F-B9EB-639BEA836F1C}"/>
              </a:ext>
            </a:extLst>
          </p:cNvPr>
          <p:cNvSpPr/>
          <p:nvPr/>
        </p:nvSpPr>
        <p:spPr>
          <a:xfrm rot="16200000">
            <a:off x="9971342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6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1445446"/>
            <a:ext cx="5448300" cy="544830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5349240" y="173117"/>
            <a:ext cx="6728460" cy="912227"/>
          </a:xfrm>
          <a:prstGeom prst="wedgeRoundRectCallout">
            <a:avLst>
              <a:gd name="adj1" fmla="val 15280"/>
              <a:gd name="adj2" fmla="val 11697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94910" y="178235"/>
            <a:ext cx="768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 να δούμε τους ύποπτους…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Ποιοι μένουν στο αγρόκτημα;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BD9BCFF-F4EA-42CD-8241-E0FE41C6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6220" y="1291590"/>
            <a:ext cx="7768590" cy="55664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7041136-DE5B-4AE5-A366-2B08C99EDF0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44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6324" y="2280670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2BF9B17-358A-49CF-A3C4-1304A27F9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243" y="4445190"/>
            <a:ext cx="1876425" cy="243840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9057556-BDDF-4D7D-86A2-873277CC5B32}"/>
              </a:ext>
            </a:extLst>
          </p:cNvPr>
          <p:cNvSpPr/>
          <p:nvPr/>
        </p:nvSpPr>
        <p:spPr>
          <a:xfrm rot="16200000">
            <a:off x="9946345" y="382784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34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των αβγών, ένα από τα ζώα του αγροκτήματος έκανε το συνηθισμένο του λασπόλουτρο.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F9A0231-EE41-40D8-AAD4-0474CCF0238B}"/>
              </a:ext>
            </a:extLst>
          </p:cNvPr>
          <p:cNvSpPr/>
          <p:nvPr/>
        </p:nvSpPr>
        <p:spPr>
          <a:xfrm rot="16200000">
            <a:off x="9922051" y="441493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12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4045" y="2291481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83131B-B32C-415D-8879-7073761542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3995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7EFB85A-CC1C-4C26-A910-55C4A686CCE9}"/>
              </a:ext>
            </a:extLst>
          </p:cNvPr>
          <p:cNvSpPr/>
          <p:nvPr/>
        </p:nvSpPr>
        <p:spPr>
          <a:xfrm rot="16200000">
            <a:off x="9913625" y="429425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829</Words>
  <Application>Microsoft Office PowerPoint</Application>
  <PresentationFormat>Ευρεία οθόνη</PresentationFormat>
  <Paragraphs>77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Γυναικες Θεσπιες</cp:lastModifiedBy>
  <cp:revision>33</cp:revision>
  <dcterms:created xsi:type="dcterms:W3CDTF">2021-04-15T19:02:04Z</dcterms:created>
  <dcterms:modified xsi:type="dcterms:W3CDTF">2021-04-16T08:18:33Z</dcterms:modified>
</cp:coreProperties>
</file>