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19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65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01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69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5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56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40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78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09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29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42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A16A-51BE-4793-99FD-91F5737C9011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4EEB-A95C-40C4-B018-A8BBEAA54C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1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8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" y="1"/>
            <a:ext cx="11998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A-taxi" panose="02020603050405020304" pitchFamily="18" charset="0"/>
                <a:cs typeface="A-taxi" panose="02020603050405020304" pitchFamily="18" charset="0"/>
              </a:rPr>
              <a:t>Θέλεις να μάθεις τι δίδασκε ο Χριστός; Γράψε το αρχικό γράμμα από τους παρακάτω γρίφους</a:t>
            </a:r>
          </a:p>
        </p:txBody>
      </p:sp>
    </p:spTree>
    <p:extLst>
      <p:ext uri="{BB962C8B-B14F-4D97-AF65-F5344CB8AC3E}">
        <p14:creationId xmlns:p14="http://schemas.microsoft.com/office/powerpoint/2010/main" val="173368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383" y="0"/>
            <a:ext cx="713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atin typeface="A-taxi" panose="02020603050405020304" pitchFamily="18" charset="0"/>
                <a:cs typeface="A-taxi" panose="02020603050405020304" pitchFamily="18" charset="0"/>
              </a:rPr>
              <a:t>Βάφονται το Πάσχα</a:t>
            </a:r>
          </a:p>
        </p:txBody>
      </p:sp>
      <p:pic>
        <p:nvPicPr>
          <p:cNvPr id="1026" name="Picture 2" descr="Κόκκινα αυγά. Ένα έθιμο ετώ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75" y="923330"/>
            <a:ext cx="5215382" cy="39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6994" y="5034922"/>
            <a:ext cx="3180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>
                <a:latin typeface="A-taxi" panose="02020603050405020304" pitchFamily="18" charset="0"/>
                <a:cs typeface="A-taxi" panose="02020603050405020304" pitchFamily="18" charset="0"/>
              </a:rPr>
              <a:t>ΑΒΓΑ</a:t>
            </a:r>
          </a:p>
        </p:txBody>
      </p:sp>
    </p:spTree>
    <p:extLst>
      <p:ext uri="{BB962C8B-B14F-4D97-AF65-F5344CB8AC3E}">
        <p14:creationId xmlns:p14="http://schemas.microsoft.com/office/powerpoint/2010/main" val="33851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άϊδαρ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5" y="1560362"/>
            <a:ext cx="3188599" cy="37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atin typeface="A-taxi" panose="02020603050405020304" pitchFamily="18" charset="0"/>
                <a:cs typeface="A-taxi" panose="02020603050405020304" pitchFamily="18" charset="0"/>
              </a:rPr>
              <a:t>Πάνω σ’ αυτό ανέβηκε ο Χριστός για να μπει στην Ιερουσαλήμ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692" y="5278581"/>
            <a:ext cx="6054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latin typeface="A-taxi" panose="02020603050405020304" pitchFamily="18" charset="0"/>
                <a:cs typeface="A-taxi" panose="02020603050405020304" pitchFamily="18" charset="0"/>
              </a:rPr>
              <a:t>ΓΑΪΔΑΡΟΣ</a:t>
            </a:r>
          </a:p>
        </p:txBody>
      </p:sp>
    </p:spTree>
    <p:extLst>
      <p:ext uri="{BB962C8B-B14F-4D97-AF65-F5344CB8AC3E}">
        <p14:creationId xmlns:p14="http://schemas.microsoft.com/office/powerpoint/2010/main" val="229630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180108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-taxi" panose="02020603050405020304" pitchFamily="18" charset="0"/>
                <a:cs typeface="A-taxi" panose="02020603050405020304" pitchFamily="18" charset="0"/>
              </a:rPr>
              <a:t>Αγαπημένο ζωάκι του Χριστού που μας δίνει το γάλα του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2" y="826439"/>
            <a:ext cx="2544041" cy="3626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4294" y="4716196"/>
            <a:ext cx="6206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latin typeface="A-taxi" panose="02020603050405020304" pitchFamily="18" charset="0"/>
                <a:cs typeface="A-taxi" panose="02020603050405020304" pitchFamily="18" charset="0"/>
              </a:rPr>
              <a:t>ΑΡΝΑΚΙ</a:t>
            </a:r>
          </a:p>
        </p:txBody>
      </p:sp>
    </p:spTree>
    <p:extLst>
      <p:ext uri="{BB962C8B-B14F-4D97-AF65-F5344CB8AC3E}">
        <p14:creationId xmlns:p14="http://schemas.microsoft.com/office/powerpoint/2010/main" val="106609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180108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-taxi" panose="02020603050405020304" pitchFamily="18" charset="0"/>
                <a:cs typeface="A-taxi" panose="02020603050405020304" pitchFamily="18" charset="0"/>
              </a:rPr>
              <a:t>    Έντομο με χαρακτηριστικές μαύρες βούλες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039090"/>
            <a:ext cx="3620655" cy="362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872396"/>
            <a:ext cx="6179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latin typeface="A-taxi" panose="02020603050405020304" pitchFamily="18" charset="0"/>
                <a:cs typeface="A-taxi" panose="02020603050405020304" pitchFamily="18" charset="0"/>
              </a:rPr>
              <a:t>ΠΑΣΧΑΛΙΤΣΑ</a:t>
            </a:r>
          </a:p>
        </p:txBody>
      </p:sp>
    </p:spTree>
    <p:extLst>
      <p:ext uri="{BB962C8B-B14F-4D97-AF65-F5344CB8AC3E}">
        <p14:creationId xmlns:p14="http://schemas.microsoft.com/office/powerpoint/2010/main" val="52255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180109"/>
            <a:ext cx="117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-taxi" panose="02020603050405020304" pitchFamily="18" charset="0"/>
                <a:cs typeface="A-taxi" panose="02020603050405020304" pitchFamily="18" charset="0"/>
              </a:rPr>
              <a:t>Λουλούδι που κοιτάζει τον ήλιο και τρώμε τα σποράκια του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31719"/>
            <a:ext cx="59436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909" y="5494698"/>
            <a:ext cx="709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>
                <a:latin typeface="A-taxi" panose="02020603050405020304" pitchFamily="18" charset="0"/>
                <a:cs typeface="A-taxi" panose="02020603050405020304" pitchFamily="18" charset="0"/>
              </a:rPr>
              <a:t>ΗΛΙΑΝΘΟΣ</a:t>
            </a:r>
          </a:p>
        </p:txBody>
      </p:sp>
      <p:pic>
        <p:nvPicPr>
          <p:cNvPr id="5" name="Growing Sunflower Time Lapse - Seed To Flower In 83 Day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3002" y="4771245"/>
            <a:ext cx="3420057" cy="19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295" y="333897"/>
            <a:ext cx="82424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dirty="0"/>
              <a:t>Α  Γ  Α  Π  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7" y="2195945"/>
            <a:ext cx="3463637" cy="46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</Words>
  <Application>Microsoft Office PowerPoint</Application>
  <PresentationFormat>Ευρεία οθόνη</PresentationFormat>
  <Paragraphs>12</Paragraphs>
  <Slides>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A-taxi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Μανωλης καλλιγιαννης</dc:creator>
  <cp:lastModifiedBy>Γυναικες Θεσπιες</cp:lastModifiedBy>
  <cp:revision>6</cp:revision>
  <dcterms:created xsi:type="dcterms:W3CDTF">2021-04-11T12:03:37Z</dcterms:created>
  <dcterms:modified xsi:type="dcterms:W3CDTF">2021-04-13T06:53:59Z</dcterms:modified>
</cp:coreProperties>
</file>