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B846-19F7-4362-9FE1-75BAFBD5829A}" type="datetimeFigureOut">
              <a:rPr lang="el-GR" smtClean="0"/>
              <a:pPr/>
              <a:t>8/4/2021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2A43-1166-4EEF-B7BC-B32322D6B5B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aster eggs with butterflies background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347864" y="764704"/>
            <a:ext cx="544617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7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Αινίγματα </a:t>
            </a:r>
          </a:p>
          <a:p>
            <a:pPr algn="ctr"/>
            <a:r>
              <a:rPr lang="el-GR" sz="7200" b="1" cap="none" spc="150" dirty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Για το Πάσχα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easter eggs in black frame on yellow wooden background, top view. Free 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899592" y="2132856"/>
            <a:ext cx="712879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Τη μέρα αυτή θα πούμε κάλαντα διαφορετικά. </a:t>
            </a:r>
          </a:p>
          <a:p>
            <a:pPr algn="ctr"/>
            <a:r>
              <a:rPr lang="el-GR" sz="3200" i="1" dirty="0"/>
              <a:t>«Βάγια βάγια και βαγιώ</a:t>
            </a:r>
          </a:p>
          <a:p>
            <a:pPr algn="ctr"/>
            <a:r>
              <a:rPr lang="el-GR" sz="3200" i="1" dirty="0"/>
              <a:t>Τρώμε ψάρι και κολιό. </a:t>
            </a:r>
          </a:p>
          <a:p>
            <a:pPr algn="ctr"/>
            <a:r>
              <a:rPr lang="el-GR" sz="3200" i="1" dirty="0"/>
              <a:t>Και την άλλη Κυριακή</a:t>
            </a:r>
          </a:p>
          <a:p>
            <a:pPr algn="ctr"/>
            <a:r>
              <a:rPr lang="el-GR" sz="3200" i="1" dirty="0"/>
              <a:t>Τρώμε το ψητό αρνί».</a:t>
            </a:r>
          </a:p>
          <a:p>
            <a:pPr algn="ctr"/>
            <a:endParaRPr lang="el-GR" sz="3200" i="1" dirty="0"/>
          </a:p>
          <a:p>
            <a:pPr algn="ctr"/>
            <a:r>
              <a:rPr lang="el-GR" sz="3200" i="1" dirty="0"/>
              <a:t>Ποια μέρα είναι αυτή;  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Κυριακή των Βαΐων: Τι γιορτάζουμε σήμερα-Έθιμα και παραδόσεις - Newsbomb -  Ειδησεις -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32848" cy="487759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92696"/>
            <a:ext cx="72728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763688" y="692696"/>
            <a:ext cx="5845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/>
                <a:solidFill>
                  <a:schemeClr val="accent3"/>
                </a:solidFill>
                <a:effectLst/>
              </a:rPr>
              <a:t>Κυριακή των Βα</a:t>
            </a:r>
            <a:r>
              <a:rPr lang="el-GR" sz="5400" b="1" dirty="0">
                <a:ln/>
                <a:solidFill>
                  <a:schemeClr val="accent3"/>
                </a:solidFill>
              </a:rPr>
              <a:t>ΐων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Some easter eggs in black frame on yellow wooden background, top view. Free 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59632" y="1772816"/>
            <a:ext cx="6408712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Την εποχή αυτή, </a:t>
            </a:r>
          </a:p>
          <a:p>
            <a:pPr algn="ctr"/>
            <a:r>
              <a:rPr lang="el-GR" sz="3200" dirty="0"/>
              <a:t>λουλούδια θα μυρίσει η γη. </a:t>
            </a:r>
          </a:p>
          <a:p>
            <a:pPr algn="ctr"/>
            <a:r>
              <a:rPr lang="el-GR" sz="3200" dirty="0"/>
              <a:t>Όλοι οι Χριστιανοί</a:t>
            </a:r>
          </a:p>
          <a:p>
            <a:pPr algn="ctr"/>
            <a:r>
              <a:rPr lang="el-GR" sz="3200" dirty="0"/>
              <a:t>σε διαφορετικά μέρη του κόσμου,</a:t>
            </a:r>
          </a:p>
          <a:p>
            <a:pPr algn="ctr"/>
            <a:r>
              <a:rPr lang="el-GR" sz="3200" dirty="0"/>
              <a:t>σεμνά θα μαζευτούν,</a:t>
            </a:r>
          </a:p>
          <a:p>
            <a:pPr algn="ctr"/>
            <a:r>
              <a:rPr lang="el-GR" sz="3200" dirty="0"/>
              <a:t>το Πάσχα θα γιορτάσουν.</a:t>
            </a:r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Ποια εποχή;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Άνοιξη Στην Ελλάδα η Φύση Γιορτάζει | ANOUSAKI ELENI from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72808" cy="551609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331640" y="764704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ΆΝΟΙΞΗ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Μεγάλη είναι ή μικρή.</a:t>
            </a:r>
          </a:p>
          <a:p>
            <a:pPr algn="ctr"/>
            <a:r>
              <a:rPr lang="el-GR" sz="3200" dirty="0"/>
              <a:t>Συνήθως έχει γύρω πλατεία ή αυλή.</a:t>
            </a:r>
          </a:p>
          <a:p>
            <a:pPr algn="ctr"/>
            <a:r>
              <a:rPr lang="el-GR" sz="3200" dirty="0"/>
              <a:t>Οι πιστοί θα την επισκεφτούν</a:t>
            </a:r>
          </a:p>
          <a:p>
            <a:pPr algn="ctr"/>
            <a:r>
              <a:rPr lang="el-GR" sz="3200" dirty="0"/>
              <a:t>και οι καμπάνες της μέχρι πέρα </a:t>
            </a:r>
          </a:p>
          <a:p>
            <a:pPr algn="ctr"/>
            <a:r>
              <a:rPr lang="el-GR" sz="3200" dirty="0"/>
              <a:t>θα ακουστούν. </a:t>
            </a:r>
          </a:p>
          <a:p>
            <a:pPr algn="ctr"/>
            <a:r>
              <a:rPr lang="el-GR" sz="3200" dirty="0"/>
              <a:t>Τι είναι; 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Κοροναϊός : Να λειτουργήσουν οι ναοί τα Χριστούγεννα ζητεί η Ιερά Σύνοδος |  flashstars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0800" cy="549788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987824" y="4797152"/>
            <a:ext cx="2886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Εκκλησία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Είναι μικρά και μοσχομυρωδάτα κουλουράκια. </a:t>
            </a:r>
          </a:p>
          <a:p>
            <a:pPr algn="ctr"/>
            <a:r>
              <a:rPr lang="el-GR" sz="3200" dirty="0"/>
              <a:t>Δείχνουν το σώμα του φίλου του Χριστού που αναστήθηκε. </a:t>
            </a:r>
          </a:p>
          <a:p>
            <a:pPr algn="ctr"/>
            <a:r>
              <a:rPr lang="el-GR" sz="3200" dirty="0"/>
              <a:t>Είναι τα γευστικά τα….</a:t>
            </a:r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Πώς λέγονται;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Λαζαράκια | Πάμε Βόλ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416824" cy="496855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20688"/>
            <a:ext cx="72728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843808" y="620688"/>
            <a:ext cx="335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Λαζαράκια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043608" y="2132856"/>
            <a:ext cx="734481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Δεν είναι κουτί αλλά είναι πλεχτό </a:t>
            </a:r>
          </a:p>
          <a:p>
            <a:pPr algn="ctr"/>
            <a:r>
              <a:rPr lang="el-GR" sz="2800" dirty="0"/>
              <a:t>και μέσα σε αυτό </a:t>
            </a:r>
          </a:p>
          <a:p>
            <a:pPr algn="ctr"/>
            <a:r>
              <a:rPr lang="el-GR" sz="2800" dirty="0"/>
              <a:t>θα βάλουμε πράγματα ένα σωρό.</a:t>
            </a:r>
          </a:p>
          <a:p>
            <a:pPr algn="ctr"/>
            <a:r>
              <a:rPr lang="el-GR" sz="2800" dirty="0"/>
              <a:t>Τσουρεκάκι, κόκκινα και σοκολατένια αυγά</a:t>
            </a:r>
          </a:p>
          <a:p>
            <a:pPr algn="ctr"/>
            <a:r>
              <a:rPr lang="el-GR" sz="2800" dirty="0"/>
              <a:t>και άλλα στολιδάκια από τα χεράκια σας παιδιά. 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/>
              <a:t>Τι είναι;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Easter composition with blurry background and images of basket filled with flowers and festive easter eggs  illustration Free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72808" cy="552447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076056" y="764704"/>
            <a:ext cx="32951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Καλαθάκι </a:t>
            </a:r>
          </a:p>
          <a:p>
            <a:pPr algn="ctr"/>
            <a:r>
              <a:rPr lang="el-G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πασχαλινό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Μοιάζει το όνομά του με το Πάσχα</a:t>
            </a:r>
          </a:p>
          <a:p>
            <a:pPr algn="ctr"/>
            <a:r>
              <a:rPr lang="el-GR" sz="3200" dirty="0"/>
              <a:t>γιατί τότε στον κήπο μας θα ανθίσει.</a:t>
            </a:r>
          </a:p>
          <a:p>
            <a:pPr algn="ctr"/>
            <a:r>
              <a:rPr lang="el-GR" sz="3200" dirty="0"/>
              <a:t>Μοβ λουλούδια έχει</a:t>
            </a:r>
          </a:p>
          <a:p>
            <a:pPr algn="ctr"/>
            <a:r>
              <a:rPr lang="el-GR" sz="3200" dirty="0"/>
              <a:t>και η φύση θα μοσχομυρίσει. </a:t>
            </a:r>
          </a:p>
          <a:p>
            <a:pPr algn="ctr"/>
            <a:endParaRPr lang="el-GR" sz="3200" dirty="0"/>
          </a:p>
          <a:p>
            <a:pPr algn="ctr"/>
            <a:r>
              <a:rPr lang="el-GR" sz="3200" b="1" dirty="0"/>
              <a:t>Τι είναι;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043608" y="2132856"/>
            <a:ext cx="734481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Χοροπηδώντας θα πάνε από εδώ και από εκεί.</a:t>
            </a:r>
          </a:p>
          <a:p>
            <a:pPr algn="ctr"/>
            <a:r>
              <a:rPr lang="el-GR" sz="2800" dirty="0"/>
              <a:t>Έχουν μεγάλα αφτιά και ουρίτσα χνουδωτή. </a:t>
            </a:r>
          </a:p>
          <a:p>
            <a:pPr algn="ctr"/>
            <a:r>
              <a:rPr lang="el-GR" sz="2800" dirty="0"/>
              <a:t>Τι είναι;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and drawn easter bunny collection Free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7200800" cy="420546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92696"/>
            <a:ext cx="72728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419872" y="836712"/>
            <a:ext cx="1992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5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Λαγοί</a:t>
            </a:r>
            <a:endParaRPr lang="el-GR" sz="54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Σαν μυρίσει η Πασχαλιά η ιστορία ξεκινά!&quot; στο &quot;Σπίτι των Παραμυθιών&quot; | Πάμε  Βόλ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952" cy="6165304"/>
          </a:xfrm>
          <a:prstGeom prst="rect">
            <a:avLst/>
          </a:prstGeom>
          <a:noFill/>
        </p:spPr>
      </p:pic>
      <p:pic>
        <p:nvPicPr>
          <p:cNvPr id="5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3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16016" y="188640"/>
            <a:ext cx="37416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Πασχαλιά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Some easter eggs in black frame on yellow wooden background, top view. Free Photo"/>
          <p:cNvPicPr>
            <a:picLocks noChangeAspect="1" noChangeArrowheads="1"/>
          </p:cNvPicPr>
          <p:nvPr/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Κόκκινο ζουζουνάκι</a:t>
            </a:r>
          </a:p>
          <a:p>
            <a:pPr algn="ctr"/>
            <a:r>
              <a:rPr lang="el-GR" sz="3200" dirty="0"/>
              <a:t>στη φύση γύρω κάνει βολτίτσες.</a:t>
            </a:r>
          </a:p>
          <a:p>
            <a:pPr algn="ctr"/>
            <a:r>
              <a:rPr lang="el-GR" sz="3200" dirty="0"/>
              <a:t>Και αν κοιτάξεις πιο καλά,</a:t>
            </a:r>
          </a:p>
          <a:p>
            <a:pPr algn="ctr"/>
            <a:r>
              <a:rPr lang="el-GR" sz="3200" dirty="0"/>
              <a:t>έχει πάνω του κόκκινες βουλίτσες.</a:t>
            </a:r>
          </a:p>
          <a:p>
            <a:pPr algn="ctr"/>
            <a:endParaRPr lang="el-GR" sz="3200" dirty="0"/>
          </a:p>
          <a:p>
            <a:pPr algn="ctr"/>
            <a:r>
              <a:rPr lang="el-GR" sz="3200" b="1" dirty="0"/>
              <a:t>Τι είναι;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7101409"/>
          </a:xfrm>
          <a:prstGeom prst="rect">
            <a:avLst/>
          </a:prstGeom>
          <a:noFill/>
        </p:spPr>
      </p:pic>
      <p:pic>
        <p:nvPicPr>
          <p:cNvPr id="16386" name="Picture 2" descr="Γιατί ονομάζεται το πασχαλίτσα; Γιατί το &quot;πασχαλίτσα&quot; ονομάστηκε &quot;πασχαλίτσα&quot;;  Γιατί οι πασχαλίτσες ονομάζονται πασχαλίτσ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7416824" cy="375476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899592" y="836712"/>
            <a:ext cx="7344816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555776" y="1196752"/>
            <a:ext cx="3884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5400" b="1" cap="none" spc="150" dirty="0">
                <a:ln w="11430"/>
                <a:solidFill>
                  <a:srgbClr val="F8F8F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Πασχαλίτσα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Some easter eggs in black frame on yellow wooden background, top view. Free 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Τώρα το Πάσχα τα βάφουμε</a:t>
            </a:r>
          </a:p>
          <a:p>
            <a:pPr algn="ctr"/>
            <a:r>
              <a:rPr lang="el-GR" sz="3200" dirty="0"/>
              <a:t>με χρώματα πολλά.</a:t>
            </a:r>
          </a:p>
          <a:p>
            <a:pPr algn="ctr"/>
            <a:r>
              <a:rPr lang="el-GR" sz="3200" dirty="0"/>
              <a:t>Όμως, η παράδοσή μας λέει</a:t>
            </a:r>
          </a:p>
          <a:p>
            <a:pPr algn="ctr"/>
            <a:r>
              <a:rPr lang="el-GR" sz="3200" dirty="0"/>
              <a:t>ότι κόκκινα είναι συνήθως τα……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The Story Behind Greece's Red Easter Eggs and How to Make Your Own (Vide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272808" cy="464477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073528" y="620688"/>
            <a:ext cx="4850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Κόκκινα…. αυγά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easter eggs in black frame on yellow wooden background, top view. Free 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10" t="9213" r="10721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259632" y="2132856"/>
            <a:ext cx="640871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Τη Μεγάλη την Εβδομάδα </a:t>
            </a:r>
          </a:p>
          <a:p>
            <a:pPr algn="ctr"/>
            <a:r>
              <a:rPr lang="el-GR" sz="3200" dirty="0"/>
              <a:t>δε θα φάμε κρέας.</a:t>
            </a:r>
          </a:p>
          <a:p>
            <a:pPr algn="ctr"/>
            <a:r>
              <a:rPr lang="el-GR" sz="3200" dirty="0"/>
              <a:t>Τρώμε όμως όσπρια, λαχανικά,</a:t>
            </a:r>
          </a:p>
          <a:p>
            <a:pPr algn="ctr"/>
            <a:r>
              <a:rPr lang="el-GR" sz="3200" dirty="0"/>
              <a:t>φρούτα, μέλι, χαλβά και ταραμά. </a:t>
            </a:r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Τι κάνουμε;</a:t>
            </a:r>
          </a:p>
          <a:p>
            <a:pPr algn="ctr"/>
            <a:endParaRPr lang="el-GR" sz="3200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4" descr="https://o.remove.bg/downloads/ba2bec76-f1d2-4917-96a3-fd6fca47a1cf/f2be0ab7e7175953069f0aa8c27475ba-removebg-preview.png"/>
          <p:cNvPicPr>
            <a:picLocks noChangeAspect="1" noChangeArrowheads="1"/>
          </p:cNvPicPr>
          <p:nvPr/>
        </p:nvPicPr>
        <p:blipFill>
          <a:blip r:embed="rId2" cstate="print"/>
          <a:srcRect l="1885" t="2656" r="2637"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Σκέφτεστε να κάνετε νηστεία; -Συμβουλές και συνταγές για να βγάλετε τη  Σαρακοστή | GASTRONOMIE | iefimerida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44816" cy="443636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20688"/>
            <a:ext cx="7344816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275856" y="764704"/>
            <a:ext cx="264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Νηστεία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286</Words>
  <Application>Microsoft Office PowerPoint</Application>
  <PresentationFormat>Προβολή στην οθόνη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ΕΛΕΝΗ</cp:lastModifiedBy>
  <cp:revision>46</cp:revision>
  <dcterms:created xsi:type="dcterms:W3CDTF">2021-04-06T05:57:09Z</dcterms:created>
  <dcterms:modified xsi:type="dcterms:W3CDTF">2021-04-08T16:27:05Z</dcterms:modified>
</cp:coreProperties>
</file>