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75" r:id="rId5"/>
    <p:sldId id="259" r:id="rId6"/>
    <p:sldId id="284" r:id="rId7"/>
    <p:sldId id="260" r:id="rId8"/>
    <p:sldId id="261" r:id="rId9"/>
    <p:sldId id="262" r:id="rId10"/>
    <p:sldId id="263" r:id="rId11"/>
    <p:sldId id="264" r:id="rId12"/>
    <p:sldId id="265" r:id="rId13"/>
    <p:sldId id="266" r:id="rId14"/>
    <p:sldId id="267" r:id="rId15"/>
    <p:sldId id="269" r:id="rId16"/>
    <p:sldId id="278" r:id="rId17"/>
    <p:sldId id="286" r:id="rId18"/>
    <p:sldId id="270" r:id="rId19"/>
    <p:sldId id="279" r:id="rId20"/>
    <p:sldId id="272" r:id="rId21"/>
    <p:sldId id="282" r:id="rId22"/>
    <p:sldId id="280" r:id="rId23"/>
    <p:sldId id="281" r:id="rId24"/>
    <p:sldId id="289" r:id="rId25"/>
    <p:sldId id="283" r:id="rId26"/>
    <p:sldId id="285" r:id="rId27"/>
    <p:sldId id="287" r:id="rId28"/>
    <p:sldId id="288"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4660"/>
  </p:normalViewPr>
  <p:slideViewPr>
    <p:cSldViewPr>
      <p:cViewPr varScale="1">
        <p:scale>
          <a:sx n="66" d="100"/>
          <a:sy n="66" d="100"/>
        </p:scale>
        <p:origin x="14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26/10/2020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26/10/2020</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Η ΕΞΕΓΕΡΣΗ ΤΟΥ ΠΟΛΥΤΕΧΝΕΙΟΥ</a:t>
            </a:r>
          </a:p>
        </p:txBody>
      </p:sp>
      <p:pic>
        <p:nvPicPr>
          <p:cNvPr id="5" name="4 - Θέση εικόνας" descr="a_LIFO_Polytexneio_6.jpg"/>
          <p:cNvPicPr>
            <a:picLocks noGrp="1" noChangeAspect="1"/>
          </p:cNvPicPr>
          <p:nvPr>
            <p:ph type="pic" idx="1"/>
          </p:nvPr>
        </p:nvPicPr>
        <p:blipFill>
          <a:blip r:embed="rId2"/>
          <a:srcRect l="2899" r="2899"/>
          <a:stretch>
            <a:fillRect/>
          </a:stretch>
        </p:blipFill>
        <p:spPr/>
      </p:pic>
      <p:sp>
        <p:nvSpPr>
          <p:cNvPr id="4" name="3 - Θέση κειμένου"/>
          <p:cNvSpPr>
            <a:spLocks noGrp="1"/>
          </p:cNvSpPr>
          <p:nvPr>
            <p:ph type="body" sz="half" idx="2"/>
          </p:nvPr>
        </p:nvSpPr>
        <p:spPr/>
        <p:txBody>
          <a:bodyPr>
            <a:normAutofit/>
          </a:bodyPr>
          <a:lstStyle/>
          <a:p>
            <a:r>
              <a:rPr lang="el-GR" sz="1600" b="1" dirty="0"/>
              <a:t>ΑΣ ΑΓΩΝΙΖΟΜΑΣΤΕ ΟΛΟΙ ΓΙΑ ΜΙΑ ΚΑΛΥΤΕΡΗ ΖΩΗ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Ο ΡΑΔΙΟΦΩΝΙΚΟΣ ΣΤΑΘΜΟΣ </a:t>
            </a:r>
          </a:p>
        </p:txBody>
      </p:sp>
      <p:pic>
        <p:nvPicPr>
          <p:cNvPr id="5" name="4 - Θέση εικόνας" descr="911895_a_LIFO_Polytexneio_1.jpg"/>
          <p:cNvPicPr>
            <a:picLocks noGrp="1" noChangeAspect="1"/>
          </p:cNvPicPr>
          <p:nvPr>
            <p:ph type="pic" idx="1"/>
          </p:nvPr>
        </p:nvPicPr>
        <p:blipFill>
          <a:blip r:embed="rId2"/>
          <a:srcRect t="1794" b="1794"/>
          <a:stretch>
            <a:fillRect/>
          </a:stretch>
        </p:blipFill>
        <p:spPr/>
      </p:pic>
      <p:sp>
        <p:nvSpPr>
          <p:cNvPr id="4" name="3 - Θέση κειμένου"/>
          <p:cNvSpPr>
            <a:spLocks noGrp="1"/>
          </p:cNvSpPr>
          <p:nvPr>
            <p:ph type="body" sz="half" idx="2"/>
          </p:nvPr>
        </p:nvSpPr>
        <p:spPr/>
        <p:txBody>
          <a:bodyPr>
            <a:normAutofit/>
          </a:bodyPr>
          <a:lstStyle/>
          <a:p>
            <a:r>
              <a:rPr lang="el-GR" sz="1600" b="1" dirty="0"/>
              <a:t>Δημιουργούν ραδιοφωνικό σταθμό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ΡΑΔΙΟΦΩΝΙΚΟΣ ΣΤΑΘΜΟΣ (ΣΥΝΕΧΕΙΑ)</a:t>
            </a:r>
          </a:p>
        </p:txBody>
      </p:sp>
      <p:pic>
        <p:nvPicPr>
          <p:cNvPr id="5" name="4 - Θέση εικόνας" descr="radio.jpg"/>
          <p:cNvPicPr>
            <a:picLocks noGrp="1" noChangeAspect="1"/>
          </p:cNvPicPr>
          <p:nvPr>
            <p:ph type="pic" idx="1"/>
          </p:nvPr>
        </p:nvPicPr>
        <p:blipFill>
          <a:blip r:embed="rId2"/>
          <a:srcRect l="8021" r="8021"/>
          <a:stretch>
            <a:fillRect/>
          </a:stretch>
        </p:blipFill>
        <p:spPr/>
      </p:pic>
      <p:sp>
        <p:nvSpPr>
          <p:cNvPr id="4" name="3 - Θέση κειμένου"/>
          <p:cNvSpPr>
            <a:spLocks noGrp="1"/>
          </p:cNvSpPr>
          <p:nvPr>
            <p:ph type="body" sz="half" idx="2"/>
          </p:nvPr>
        </p:nvSpPr>
        <p:spPr/>
        <p:txBody>
          <a:bodyPr/>
          <a:lstStyle/>
          <a:p>
            <a:r>
              <a:rPr lang="el-GR" b="1" dirty="0"/>
              <a:t>μέσω του οποίου ζητούν τη στήριξη του λαού.</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 Ο ΛΑΟΣ</a:t>
            </a:r>
          </a:p>
        </p:txBody>
      </p:sp>
      <p:pic>
        <p:nvPicPr>
          <p:cNvPr id="5" name="4 - Θέση εικόνας" descr="911897_a_LIFO_Polytexneio_3.jpg"/>
          <p:cNvPicPr>
            <a:picLocks noGrp="1" noChangeAspect="1"/>
          </p:cNvPicPr>
          <p:nvPr>
            <p:ph type="pic" idx="1"/>
          </p:nvPr>
        </p:nvPicPr>
        <p:blipFill>
          <a:blip r:embed="rId2"/>
          <a:srcRect t="922" b="922"/>
          <a:stretch>
            <a:fillRect/>
          </a:stretch>
        </p:blipFill>
        <p:spPr/>
      </p:pic>
      <p:sp>
        <p:nvSpPr>
          <p:cNvPr id="4" name="3 - Θέση κειμένου"/>
          <p:cNvSpPr>
            <a:spLocks noGrp="1"/>
          </p:cNvSpPr>
          <p:nvPr>
            <p:ph type="body" sz="half" idx="2"/>
          </p:nvPr>
        </p:nvSpPr>
        <p:spPr/>
        <p:txBody>
          <a:bodyPr/>
          <a:lstStyle/>
          <a:p>
            <a:r>
              <a:rPr lang="el-GR" b="1" dirty="0"/>
              <a:t>Σιγά – σιγά έρχεται κόσμος, μεγάλοι και μικροί και τους βοηθάνε,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 ΛΑΟΣ (ΣΥΝΕΧΕΙΑ)</a:t>
            </a:r>
          </a:p>
        </p:txBody>
      </p:sp>
      <p:pic>
        <p:nvPicPr>
          <p:cNvPr id="5" name="4 - Θέση εικόνας" descr="911896_a_LIFO_Polytexneio_2.jpg"/>
          <p:cNvPicPr>
            <a:picLocks noGrp="1" noChangeAspect="1"/>
          </p:cNvPicPr>
          <p:nvPr>
            <p:ph type="pic" idx="1"/>
          </p:nvPr>
        </p:nvPicPr>
        <p:blipFill>
          <a:blip r:embed="rId2"/>
          <a:srcRect t="1936" b="1936"/>
          <a:stretch>
            <a:fillRect/>
          </a:stretch>
        </p:blipFill>
        <p:spPr/>
      </p:pic>
      <p:sp>
        <p:nvSpPr>
          <p:cNvPr id="4" name="3 - Θέση κειμένου"/>
          <p:cNvSpPr>
            <a:spLocks noGrp="1"/>
          </p:cNvSpPr>
          <p:nvPr>
            <p:ph type="body" sz="half" idx="2"/>
          </p:nvPr>
        </p:nvSpPr>
        <p:spPr/>
        <p:txBody>
          <a:bodyPr>
            <a:normAutofit/>
          </a:bodyPr>
          <a:lstStyle/>
          <a:p>
            <a:r>
              <a:rPr lang="el-GR" sz="1600" b="1" dirty="0"/>
              <a:t>τους φέρνουν τρόφιμα και φάρμακα.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ΟΙ ΦΟΙΤΗΤΕΣ</a:t>
            </a:r>
          </a:p>
        </p:txBody>
      </p:sp>
      <p:pic>
        <p:nvPicPr>
          <p:cNvPr id="5" name="4 - Θέση εικόνας" descr="911898_a_LIFO_Polytexneio_4.jpg"/>
          <p:cNvPicPr>
            <a:picLocks noGrp="1" noChangeAspect="1"/>
          </p:cNvPicPr>
          <p:nvPr>
            <p:ph type="pic" idx="1"/>
          </p:nvPr>
        </p:nvPicPr>
        <p:blipFill>
          <a:blip r:embed="rId2"/>
          <a:srcRect l="58" r="58"/>
          <a:stretch>
            <a:fillRect/>
          </a:stretch>
        </p:blipFill>
        <p:spPr/>
      </p:pic>
      <p:sp>
        <p:nvSpPr>
          <p:cNvPr id="4" name="3 - Θέση κειμένου"/>
          <p:cNvSpPr>
            <a:spLocks noGrp="1"/>
          </p:cNvSpPr>
          <p:nvPr>
            <p:ph type="body" sz="half" idx="2"/>
          </p:nvPr>
        </p:nvSpPr>
        <p:spPr/>
        <p:txBody>
          <a:bodyPr>
            <a:normAutofit/>
          </a:bodyPr>
          <a:lstStyle/>
          <a:p>
            <a:r>
              <a:rPr lang="el-GR" sz="1600" b="1" dirty="0"/>
              <a:t>Οι φοιτητές βγαίνουν στους δρόμους και κάνουν πορείες- διαμαρτυρίες.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 ΟΙ ΑΣΤΥΝΟΜΙΚΟΙ</a:t>
            </a:r>
          </a:p>
        </p:txBody>
      </p:sp>
      <p:pic>
        <p:nvPicPr>
          <p:cNvPr id="5" name="4 - Θέση εικόνας" descr="911899_a_LIFO_Polytexneio_5.jpg"/>
          <p:cNvPicPr>
            <a:picLocks noGrp="1" noChangeAspect="1"/>
          </p:cNvPicPr>
          <p:nvPr>
            <p:ph type="pic" idx="1"/>
          </p:nvPr>
        </p:nvPicPr>
        <p:blipFill>
          <a:blip r:embed="rId2"/>
          <a:srcRect t="1722" b="1722"/>
          <a:stretch>
            <a:fillRect/>
          </a:stretch>
        </p:blipFill>
        <p:spPr/>
      </p:pic>
      <p:sp>
        <p:nvSpPr>
          <p:cNvPr id="4" name="3 - Θέση κειμένου"/>
          <p:cNvSpPr>
            <a:spLocks noGrp="1"/>
          </p:cNvSpPr>
          <p:nvPr>
            <p:ph type="body" sz="half" idx="2"/>
          </p:nvPr>
        </p:nvSpPr>
        <p:spPr/>
        <p:txBody>
          <a:bodyPr>
            <a:normAutofit/>
          </a:bodyPr>
          <a:lstStyle/>
          <a:p>
            <a:r>
              <a:rPr lang="el-GR" sz="1600" b="1" dirty="0"/>
              <a:t>Οι αστυνομικοί τους ζητούν να φύγουν από το Πολυτεχνείο, αλλά οι φοιτητές αρνιούνται.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ΟΙ ΑΣΤΥΝΟΜΙΚΟΙ ( ΣΥΝΕΧΕΙΑ)</a:t>
            </a:r>
          </a:p>
        </p:txBody>
      </p:sp>
      <p:pic>
        <p:nvPicPr>
          <p:cNvPr id="5" name="4 - Θέση εικόνας" descr="a_LIFO_Polytexneio_13.jpg"/>
          <p:cNvPicPr>
            <a:picLocks noGrp="1" noChangeAspect="1"/>
          </p:cNvPicPr>
          <p:nvPr>
            <p:ph type="pic" idx="1"/>
          </p:nvPr>
        </p:nvPicPr>
        <p:blipFill>
          <a:blip r:embed="rId2"/>
          <a:srcRect l="479" r="479"/>
          <a:stretch>
            <a:fillRect/>
          </a:stretch>
        </p:blipFill>
        <p:spPr/>
      </p:pic>
      <p:sp>
        <p:nvSpPr>
          <p:cNvPr id="4" name="3 - Θέση κειμένου"/>
          <p:cNvSpPr>
            <a:spLocks noGrp="1"/>
          </p:cNvSpPr>
          <p:nvPr>
            <p:ph type="body" sz="half" idx="2"/>
          </p:nvPr>
        </p:nvSpPr>
        <p:spPr/>
        <p:txBody>
          <a:bodyPr>
            <a:normAutofit/>
          </a:bodyPr>
          <a:lstStyle/>
          <a:p>
            <a:r>
              <a:rPr lang="el-GR" sz="1600" b="1" dirty="0"/>
              <a:t>Ρίχνουν δακρυγόνα , αλλά οι φοιτητές δε φοβούνται.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ΟΙ ΑΣΤΥΝΟΜΙΚΟΙ</a:t>
            </a:r>
          </a:p>
        </p:txBody>
      </p:sp>
      <p:pic>
        <p:nvPicPr>
          <p:cNvPr id="5" name="4 - Θέση εικόνας" descr="sarrikostas-polytexneio-2.jpg"/>
          <p:cNvPicPr>
            <a:picLocks noGrp="1" noChangeAspect="1"/>
          </p:cNvPicPr>
          <p:nvPr>
            <p:ph type="pic" idx="1"/>
          </p:nvPr>
        </p:nvPicPr>
        <p:blipFill>
          <a:blip r:embed="rId2"/>
          <a:srcRect l="260" r="260"/>
          <a:stretch>
            <a:fillRect/>
          </a:stretch>
        </p:blipFill>
        <p:spPr/>
      </p:pic>
      <p:sp>
        <p:nvSpPr>
          <p:cNvPr id="4" name="3 - Θέση κειμένου"/>
          <p:cNvSpPr>
            <a:spLocks noGrp="1"/>
          </p:cNvSpPr>
          <p:nvPr>
            <p:ph type="body" sz="half" idx="2"/>
          </p:nvPr>
        </p:nvSpPr>
        <p:spPr/>
        <p:txBody>
          <a:bodyPr>
            <a:normAutofit/>
          </a:bodyPr>
          <a:lstStyle/>
          <a:p>
            <a:r>
              <a:rPr lang="el-GR" sz="1600" b="1" dirty="0"/>
              <a:t>Οι αστυνομικοί συλλαμβάνουν κάποιους φοιτητές, αλλά ο αγώνας συνεχίζεται.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 ΛΑΟΣ</a:t>
            </a:r>
          </a:p>
        </p:txBody>
      </p:sp>
      <p:pic>
        <p:nvPicPr>
          <p:cNvPr id="6" name="5 - Θέση εικόνας" descr="a_LIFO_Polytexneio_9.jpg"/>
          <p:cNvPicPr>
            <a:picLocks noGrp="1" noChangeAspect="1"/>
          </p:cNvPicPr>
          <p:nvPr>
            <p:ph type="pic" idx="1"/>
          </p:nvPr>
        </p:nvPicPr>
        <p:blipFill>
          <a:blip r:embed="rId2"/>
          <a:srcRect t="340" b="340"/>
          <a:stretch>
            <a:fillRect/>
          </a:stretch>
        </p:blipFill>
        <p:spPr/>
      </p:pic>
      <p:sp>
        <p:nvSpPr>
          <p:cNvPr id="4" name="3 - Θέση κειμένου"/>
          <p:cNvSpPr>
            <a:spLocks noGrp="1"/>
          </p:cNvSpPr>
          <p:nvPr>
            <p:ph type="body" sz="half" idx="2"/>
          </p:nvPr>
        </p:nvSpPr>
        <p:spPr/>
        <p:txBody>
          <a:bodyPr>
            <a:normAutofit/>
          </a:bodyPr>
          <a:lstStyle/>
          <a:p>
            <a:r>
              <a:rPr lang="el-GR" sz="1600" b="1" dirty="0"/>
              <a:t>Φοιτητές, εργάτες, μαθητές ενώνονται και διεκδικούν τα δικαιώματα τους.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ΤΑ ΤΑΝΚΣ</a:t>
            </a:r>
          </a:p>
        </p:txBody>
      </p:sp>
      <p:sp>
        <p:nvSpPr>
          <p:cNvPr id="4" name="3 - Θέση κειμένου"/>
          <p:cNvSpPr>
            <a:spLocks noGrp="1"/>
          </p:cNvSpPr>
          <p:nvPr>
            <p:ph type="body" sz="half" idx="2"/>
          </p:nvPr>
        </p:nvSpPr>
        <p:spPr/>
        <p:txBody>
          <a:bodyPr>
            <a:normAutofit lnSpcReduction="10000"/>
          </a:bodyPr>
          <a:lstStyle/>
          <a:p>
            <a:r>
              <a:rPr lang="el-GR" sz="1600" b="1" dirty="0"/>
              <a:t> Αφού ο Παπαδόπουλος βλέπει ότι δεν τα καταφέρνει με τους αστυνομικούς, στέλνει τα τανκς. Τα τανκς περνώντας από τους δρόμους της Αθήνας φτάνουν στο Πολυτεχνείο.</a:t>
            </a:r>
          </a:p>
        </p:txBody>
      </p:sp>
      <p:pic>
        <p:nvPicPr>
          <p:cNvPr id="7" name="6 - Θέση εικόνας" descr="a_LIFO_Polytexneio_17.jpg"/>
          <p:cNvPicPr>
            <a:picLocks noGrp="1" noChangeAspect="1"/>
          </p:cNvPicPr>
          <p:nvPr>
            <p:ph type="pic" idx="1"/>
          </p:nvPr>
        </p:nvPicPr>
        <p:blipFill>
          <a:blip r:embed="rId2"/>
          <a:srcRect t="3225" b="3225"/>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 ΠΑΠΑΔΟΠΟΥΛΟΣ</a:t>
            </a:r>
          </a:p>
        </p:txBody>
      </p:sp>
      <p:pic>
        <p:nvPicPr>
          <p:cNvPr id="6" name="5 - Θέση εικόνας" descr="a_papadopoulos.jpg"/>
          <p:cNvPicPr>
            <a:picLocks noGrp="1" noChangeAspect="1"/>
          </p:cNvPicPr>
          <p:nvPr>
            <p:ph type="pic" idx="1"/>
          </p:nvPr>
        </p:nvPicPr>
        <p:blipFill>
          <a:blip r:embed="rId2"/>
          <a:srcRect t="194" b="194"/>
          <a:stretch>
            <a:fillRect/>
          </a:stretch>
        </p:blipFill>
        <p:spPr/>
      </p:pic>
      <p:sp>
        <p:nvSpPr>
          <p:cNvPr id="4" name="3 - Θέση κειμένου"/>
          <p:cNvSpPr>
            <a:spLocks noGrp="1"/>
          </p:cNvSpPr>
          <p:nvPr>
            <p:ph type="body" sz="half" idx="2"/>
          </p:nvPr>
        </p:nvSpPr>
        <p:spPr/>
        <p:txBody>
          <a:bodyPr>
            <a:normAutofit fontScale="85000" lnSpcReduction="20000"/>
          </a:bodyPr>
          <a:lstStyle/>
          <a:p>
            <a:r>
              <a:rPr lang="el-GR" sz="1600" b="1" dirty="0"/>
              <a:t>ΤΟ 1973 αρχηγός της Ελλάδας  ήταν ο Παπαδόπουλος.</a:t>
            </a:r>
            <a:r>
              <a:rPr lang="el-GR" sz="1600" dirty="0"/>
              <a:t> </a:t>
            </a:r>
            <a:r>
              <a:rPr lang="el-GR" sz="1600" b="1" dirty="0"/>
              <a:t>Ο κόσμος αντιμετώπιζε πολλά προβλήματα εξαιτίας του, όπως πείνα, βασανιστήρια, οι αντίθετοι σ΄ αυτόν, δεν μπορούσαν να εκφραστούν ελεύθερα.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 ΤΑ ΤΑΝΚΣ ( ΣΥΝΕΧΕΙΑ)</a:t>
            </a:r>
          </a:p>
        </p:txBody>
      </p:sp>
      <p:pic>
        <p:nvPicPr>
          <p:cNvPr id="5" name="4 - Θέση εικόνας" descr="a_LIFO_Polytexneio_10.jpg"/>
          <p:cNvPicPr>
            <a:picLocks noGrp="1" noChangeAspect="1"/>
          </p:cNvPicPr>
          <p:nvPr>
            <p:ph type="pic" idx="1"/>
          </p:nvPr>
        </p:nvPicPr>
        <p:blipFill>
          <a:blip r:embed="rId2"/>
          <a:srcRect l="1994" r="1994"/>
          <a:stretch>
            <a:fillRect/>
          </a:stretch>
        </p:blipFill>
        <p:spPr/>
      </p:pic>
      <p:sp>
        <p:nvSpPr>
          <p:cNvPr id="4" name="3 - Θέση κειμένου"/>
          <p:cNvSpPr>
            <a:spLocks noGrp="1"/>
          </p:cNvSpPr>
          <p:nvPr>
            <p:ph type="body" sz="half" idx="2"/>
          </p:nvPr>
        </p:nvSpPr>
        <p:spPr/>
        <p:txBody>
          <a:bodyPr>
            <a:normAutofit/>
          </a:bodyPr>
          <a:lstStyle/>
          <a:p>
            <a:r>
              <a:rPr lang="el-GR" sz="1600" b="1" dirty="0"/>
              <a:t>Στις 3 τα ξημερώματα , τα τανκς είναι μπροστά από το Πολυτεχνείο, έτοιμα να εισβάλλουν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ΤΑ ΤΑΝΚΣ ( ΣΥΝΕΧΕΙΑ)</a:t>
            </a:r>
          </a:p>
        </p:txBody>
      </p:sp>
      <p:pic>
        <p:nvPicPr>
          <p:cNvPr id="5" name="4 - Θέση εικόνας" descr="is.jpg"/>
          <p:cNvPicPr>
            <a:picLocks noGrp="1" noChangeAspect="1"/>
          </p:cNvPicPr>
          <p:nvPr>
            <p:ph type="pic" idx="1"/>
          </p:nvPr>
        </p:nvPicPr>
        <p:blipFill>
          <a:blip r:embed="rId2"/>
          <a:srcRect l="7967" r="7967"/>
          <a:stretch>
            <a:fillRect/>
          </a:stretch>
        </p:blipFill>
        <p:spPr/>
      </p:pic>
      <p:sp>
        <p:nvSpPr>
          <p:cNvPr id="4" name="3 - Θέση κειμένου"/>
          <p:cNvSpPr>
            <a:spLocks noGrp="1"/>
          </p:cNvSpPr>
          <p:nvPr>
            <p:ph type="body" sz="half" idx="2"/>
          </p:nvPr>
        </p:nvSpPr>
        <p:spPr/>
        <p:txBody>
          <a:bodyPr>
            <a:noAutofit/>
          </a:bodyPr>
          <a:lstStyle/>
          <a:p>
            <a:r>
              <a:rPr lang="el-GR" sz="1600" b="1" dirty="0"/>
              <a:t>Οι φοιτητές, μόλις βλέπουν τα τανκς φωνάζουν:&lt;&lt; Μην μας σκοτώνετε, είμαστε αδέλφια σας&gt;&gt;, για λίγο  τα τανκς σταματούν , αλλά στο τέλος προχωρούν.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4 - Θέση εικόνας" descr="b102f1221e0dfa71b49758d72b978908.png"/>
          <p:cNvPicPr>
            <a:picLocks noGrp="1" noChangeAspect="1"/>
          </p:cNvPicPr>
          <p:nvPr>
            <p:ph type="pic" idx="1"/>
          </p:nvPr>
        </p:nvPicPr>
        <p:blipFill>
          <a:blip r:embed="rId2"/>
          <a:srcRect t="11010" b="11010"/>
          <a:stretch>
            <a:fillRect/>
          </a:stretch>
        </p:blipFill>
        <p:spPr>
          <a:xfrm>
            <a:off x="1785918" y="571480"/>
            <a:ext cx="5486400" cy="4929222"/>
          </a:xfrm>
        </p:spPr>
      </p:pic>
      <p:sp>
        <p:nvSpPr>
          <p:cNvPr id="4" name="3 - Θέση κειμένου"/>
          <p:cNvSpPr>
            <a:spLocks noGrp="1"/>
          </p:cNvSpPr>
          <p:nvPr>
            <p:ph type="body" sz="half" idx="2"/>
          </p:nvPr>
        </p:nvSpPr>
        <p:spPr>
          <a:xfrm>
            <a:off x="1714480" y="5572140"/>
            <a:ext cx="5486400" cy="671498"/>
          </a:xfrm>
        </p:spPr>
        <p:txBody>
          <a:bodyPr>
            <a:normAutofit/>
          </a:bodyPr>
          <a:lstStyle/>
          <a:p>
            <a:r>
              <a:rPr lang="el-GR" sz="1600" b="1" dirty="0"/>
              <a:t>Λέγεται ότι 11 είναι οι νεκροί, όχι μόνο Έλληνες, αλλά και ξένοι, που ήρθαν να συμπαρασταθούν στους φοιτητές μας.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ΟΙ ΝΕΚΡΟΙ</a:t>
            </a:r>
          </a:p>
        </p:txBody>
      </p:sp>
      <p:pic>
        <p:nvPicPr>
          <p:cNvPr id="5" name="4 - Θέση εικόνας" descr="07de368180acc61ac16539cef3436220 (1).png"/>
          <p:cNvPicPr>
            <a:picLocks noGrp="1" noChangeAspect="1"/>
          </p:cNvPicPr>
          <p:nvPr>
            <p:ph type="pic" idx="1"/>
          </p:nvPr>
        </p:nvPicPr>
        <p:blipFill>
          <a:blip r:embed="rId2"/>
          <a:srcRect t="9664" b="9664"/>
          <a:stretch>
            <a:fillRect/>
          </a:stretch>
        </p:blipFill>
        <p:spPr/>
      </p:pic>
      <p:sp>
        <p:nvSpPr>
          <p:cNvPr id="4" name="3 - Θέση κειμένου"/>
          <p:cNvSpPr>
            <a:spLocks noGrp="1"/>
          </p:cNvSpPr>
          <p:nvPr>
            <p:ph type="body" sz="half" idx="2"/>
          </p:nvPr>
        </p:nvSpPr>
        <p:spPr/>
        <p:txBody>
          <a:bodyPr>
            <a:normAutofit/>
          </a:bodyPr>
          <a:lstStyle/>
          <a:p>
            <a:r>
              <a:rPr lang="el-GR" sz="1600" b="1" dirty="0"/>
              <a:t>Όχι μόνο φοιτητές, αλλά και μαθητές και ηλικιωμένοι.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ΤΟ ΠΟΛΥΤΕΧΝΕΙΟ</a:t>
            </a:r>
          </a:p>
        </p:txBody>
      </p:sp>
      <p:sp>
        <p:nvSpPr>
          <p:cNvPr id="4" name="3 - Θέση κειμένου"/>
          <p:cNvSpPr>
            <a:spLocks noGrp="1"/>
          </p:cNvSpPr>
          <p:nvPr>
            <p:ph type="body" sz="half" idx="2"/>
          </p:nvPr>
        </p:nvSpPr>
        <p:spPr/>
        <p:txBody>
          <a:bodyPr>
            <a:normAutofit/>
          </a:bodyPr>
          <a:lstStyle/>
          <a:p>
            <a:r>
              <a:rPr lang="el-GR" sz="1600" b="1" dirty="0"/>
              <a:t>Την επόμενη μέρα είναι όλα διαφορετικά.</a:t>
            </a:r>
          </a:p>
        </p:txBody>
      </p:sp>
      <p:pic>
        <p:nvPicPr>
          <p:cNvPr id="7" name="6 - Θέση εικόνας" descr="a_LIFO_Polytexneio_14.jpg"/>
          <p:cNvPicPr>
            <a:picLocks noGrp="1" noChangeAspect="1"/>
          </p:cNvPicPr>
          <p:nvPr>
            <p:ph type="pic" idx="1"/>
          </p:nvPr>
        </p:nvPicPr>
        <p:blipFill>
          <a:blip r:embed="rId2"/>
          <a:srcRect l="929" r="929"/>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ΤΙΜΗ ΣΤΟΥΣ ΝΕΚΡΟΥΣ</a:t>
            </a:r>
          </a:p>
        </p:txBody>
      </p:sp>
      <p:pic>
        <p:nvPicPr>
          <p:cNvPr id="5" name="4 - Θέση εικόνας" descr="17noe.jpg"/>
          <p:cNvPicPr>
            <a:picLocks noGrp="1" noChangeAspect="1"/>
          </p:cNvPicPr>
          <p:nvPr>
            <p:ph type="pic" idx="1"/>
          </p:nvPr>
        </p:nvPicPr>
        <p:blipFill>
          <a:blip r:embed="rId2"/>
          <a:srcRect t="1805" b="1805"/>
          <a:stretch>
            <a:fillRect/>
          </a:stretch>
        </p:blipFill>
        <p:spPr/>
      </p:pic>
      <p:sp>
        <p:nvSpPr>
          <p:cNvPr id="4" name="3 - Θέση κειμένου"/>
          <p:cNvSpPr>
            <a:spLocks noGrp="1"/>
          </p:cNvSpPr>
          <p:nvPr>
            <p:ph type="body" sz="half" idx="2"/>
          </p:nvPr>
        </p:nvSpPr>
        <p:spPr/>
        <p:txBody>
          <a:bodyPr>
            <a:normAutofit/>
          </a:bodyPr>
          <a:lstStyle/>
          <a:p>
            <a:r>
              <a:rPr lang="el-GR" sz="1600" b="1" dirty="0"/>
              <a:t>Πολλοί άνθρωποι, σήμερα, αυτή την ημέρα καταθέτουν στεφάνι ή λουλούδια.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ΜΝΗΜΕΙΟ ΤΟΥ ΠΟΛΥΤΕΧΝΕΙΟΥ</a:t>
            </a:r>
          </a:p>
        </p:txBody>
      </p:sp>
      <p:pic>
        <p:nvPicPr>
          <p:cNvPr id="5" name="4 - Θέση εικόνας" descr="mnimio.jpg"/>
          <p:cNvPicPr>
            <a:picLocks noGrp="1" noChangeAspect="1"/>
          </p:cNvPicPr>
          <p:nvPr>
            <p:ph type="pic" idx="1"/>
          </p:nvPr>
        </p:nvPicPr>
        <p:blipFill>
          <a:blip r:embed="rId2"/>
          <a:srcRect/>
          <a:stretch>
            <a:fillRect/>
          </a:stretch>
        </p:blipFill>
        <p:spPr/>
      </p:pic>
      <p:sp>
        <p:nvSpPr>
          <p:cNvPr id="4" name="3 - Θέση κειμένου"/>
          <p:cNvSpPr>
            <a:spLocks noGrp="1"/>
          </p:cNvSpPr>
          <p:nvPr>
            <p:ph type="body" sz="half" idx="2"/>
          </p:nvPr>
        </p:nvSpPr>
        <p:spPr/>
        <p:txBody>
          <a:bodyPr>
            <a:normAutofit lnSpcReduction="10000"/>
          </a:bodyPr>
          <a:lstStyle/>
          <a:p>
            <a:r>
              <a:rPr lang="el-GR" sz="1600" b="1" dirty="0"/>
              <a:t>στο μαρμάρινο κεφάλι, που είναι στην αυλή του Πολυτεχνείου, για να τιμήσουν τους ήρωες της  17</a:t>
            </a:r>
            <a:r>
              <a:rPr lang="el-GR" sz="1600" b="1" baseline="30000" dirty="0"/>
              <a:t>ης</a:t>
            </a:r>
            <a:r>
              <a:rPr lang="el-GR" sz="1600" b="1" dirty="0"/>
              <a:t> Νοεμβρίου.</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t>ΠΟΛΥΤΕΧΝΕΙΟ</a:t>
            </a:r>
            <a:br>
              <a:rPr lang="el-GR" dirty="0"/>
            </a:br>
            <a:endParaRPr lang="el-GR" dirty="0"/>
          </a:p>
        </p:txBody>
      </p:sp>
      <p:pic>
        <p:nvPicPr>
          <p:cNvPr id="5" name="4 - Θέση εικόνας" descr="poly3.jpg"/>
          <p:cNvPicPr>
            <a:picLocks noGrp="1" noChangeAspect="1"/>
          </p:cNvPicPr>
          <p:nvPr>
            <p:ph type="pic" idx="1"/>
          </p:nvPr>
        </p:nvPicPr>
        <p:blipFill>
          <a:blip r:embed="rId2"/>
          <a:srcRect t="24886" b="24886"/>
          <a:stretch>
            <a:fillRect/>
          </a:stretch>
        </p:blipFill>
        <p:spPr/>
      </p:pic>
      <p:sp>
        <p:nvSpPr>
          <p:cNvPr id="4" name="3 - Θέση κειμένου"/>
          <p:cNvSpPr>
            <a:spLocks noGrp="1"/>
          </p:cNvSpPr>
          <p:nvPr>
            <p:ph type="body" sz="half" idx="2"/>
          </p:nvPr>
        </p:nvSpPr>
        <p:spPr/>
        <p:txBody>
          <a:bodyPr/>
          <a:lstStyle/>
          <a:p>
            <a:r>
              <a:rPr lang="el-GR" dirty="0"/>
              <a:t> </a:t>
            </a:r>
            <a:r>
              <a:rPr lang="el-GR" sz="1600" b="1" dirty="0"/>
              <a:t>Το Πολυτεχνείο ας γίνει σύμβολο μας.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ΝΑΙ ΣΤΗ ΔΗΜΟΚΡΑΤΙΑ, ΟΧΙ ΣΤΗ ΔΙΚΤΑΤΟΡΙΑ</a:t>
            </a:r>
          </a:p>
        </p:txBody>
      </p:sp>
      <p:sp>
        <p:nvSpPr>
          <p:cNvPr id="3" name="2 - Θέση περιεχομένου"/>
          <p:cNvSpPr>
            <a:spLocks noGrp="1"/>
          </p:cNvSpPr>
          <p:nvPr>
            <p:ph sz="half" idx="1"/>
          </p:nvPr>
        </p:nvSpPr>
        <p:spPr/>
        <p:txBody>
          <a:bodyPr/>
          <a:lstStyle/>
          <a:p>
            <a:r>
              <a:rPr lang="el-GR" dirty="0"/>
              <a:t>ΔΗΜΟΚΡΑΤΙΑ</a:t>
            </a:r>
          </a:p>
        </p:txBody>
      </p:sp>
      <p:sp>
        <p:nvSpPr>
          <p:cNvPr id="4" name="3 - Θέση περιεχομένου"/>
          <p:cNvSpPr>
            <a:spLocks noGrp="1"/>
          </p:cNvSpPr>
          <p:nvPr>
            <p:ph sz="half" idx="2"/>
          </p:nvPr>
        </p:nvSpPr>
        <p:spPr/>
        <p:txBody>
          <a:bodyPr/>
          <a:lstStyle/>
          <a:p>
            <a:r>
              <a:rPr lang="el-GR" dirty="0"/>
              <a:t>ΔΙΚΤΑΤΟΡΙΑ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ΤΟ ΠΟΛΥΤΕΧΝΕΙΟ</a:t>
            </a:r>
          </a:p>
        </p:txBody>
      </p:sp>
      <p:pic>
        <p:nvPicPr>
          <p:cNvPr id="5" name="4 - Θέση εικόνας" descr="poly3.jpg"/>
          <p:cNvPicPr>
            <a:picLocks noGrp="1" noChangeAspect="1"/>
          </p:cNvPicPr>
          <p:nvPr>
            <p:ph type="pic" idx="1"/>
          </p:nvPr>
        </p:nvPicPr>
        <p:blipFill>
          <a:blip r:embed="rId2"/>
          <a:srcRect t="24886" b="24886"/>
          <a:stretch>
            <a:fillRect/>
          </a:stretch>
        </p:blipFill>
        <p:spPr/>
      </p:pic>
      <p:sp>
        <p:nvSpPr>
          <p:cNvPr id="4" name="3 - Θέση κειμένου"/>
          <p:cNvSpPr>
            <a:spLocks noGrp="1"/>
          </p:cNvSpPr>
          <p:nvPr>
            <p:ph type="body" sz="half" idx="2"/>
          </p:nvPr>
        </p:nvSpPr>
        <p:spPr/>
        <p:txBody>
          <a:bodyPr>
            <a:normAutofit/>
          </a:bodyPr>
          <a:lstStyle/>
          <a:p>
            <a:r>
              <a:rPr lang="el-GR" sz="1600" b="1" dirty="0"/>
              <a:t>‘Έτσι στις 14 Νοεμβρίου οι φοιτητές στη Νομική και στο Πολυτεχνείο αποφάσισαν να ξεσηκωθούν.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 ΟΙ ΦΟΙΤΗΤΕΣ ΞΕΣΗΚΩΝΟΝΤΑΙ</a:t>
            </a:r>
          </a:p>
        </p:txBody>
      </p:sp>
      <p:sp>
        <p:nvSpPr>
          <p:cNvPr id="4" name="3 - Θέση κειμένου"/>
          <p:cNvSpPr>
            <a:spLocks noGrp="1"/>
          </p:cNvSpPr>
          <p:nvPr>
            <p:ph type="body" sz="half" idx="2"/>
          </p:nvPr>
        </p:nvSpPr>
        <p:spPr/>
        <p:txBody>
          <a:bodyPr>
            <a:normAutofit fontScale="25000" lnSpcReduction="20000"/>
          </a:bodyPr>
          <a:lstStyle/>
          <a:p>
            <a:r>
              <a:rPr lang="el-GR" sz="6400" b="1" dirty="0"/>
              <a:t>Το πρωί εκείνης της ημέρας οι φοιτητές συγκεντρώθηκαν στο προαύλιο του Πολυτεχνείου και αποφάσισαν την κήρυξη αποχής από τα μαθήματα, με αίτημα να γίνουν εκλογές για τους φοιτητικούς συλλόγους τον Δεκέμβριο του ίδιου έτους. </a:t>
            </a:r>
            <a:br>
              <a:rPr lang="el-GR" sz="4900" b="1" dirty="0"/>
            </a:br>
            <a:br>
              <a:rPr lang="el-GR" dirty="0"/>
            </a:br>
            <a:endParaRPr lang="el-GR" dirty="0"/>
          </a:p>
        </p:txBody>
      </p:sp>
      <p:pic>
        <p:nvPicPr>
          <p:cNvPr id="7" name="6 - Θέση εικόνας" descr="a_LIFO_Polytexneio_16.jpg"/>
          <p:cNvPicPr>
            <a:picLocks noGrp="1" noChangeAspect="1"/>
          </p:cNvPicPr>
          <p:nvPr>
            <p:ph type="pic" idx="1"/>
          </p:nvPr>
        </p:nvPicPr>
        <p:blipFill>
          <a:blip r:embed="rId2"/>
          <a:srcRect t="71" b="71"/>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ΚΑΤΑΛΗΨΗ</a:t>
            </a:r>
          </a:p>
        </p:txBody>
      </p:sp>
      <p:pic>
        <p:nvPicPr>
          <p:cNvPr id="6" name="5 - Θέση εικόνας" descr="novmb1704.jpg"/>
          <p:cNvPicPr>
            <a:picLocks noGrp="1" noChangeAspect="1"/>
          </p:cNvPicPr>
          <p:nvPr>
            <p:ph type="pic" idx="1"/>
          </p:nvPr>
        </p:nvPicPr>
        <p:blipFill>
          <a:blip r:embed="rId2"/>
          <a:srcRect l="7333" r="7333"/>
          <a:stretch>
            <a:fillRect/>
          </a:stretch>
        </p:blipFill>
        <p:spPr/>
      </p:pic>
      <p:sp>
        <p:nvSpPr>
          <p:cNvPr id="4" name="3 - Θέση κειμένου"/>
          <p:cNvSpPr>
            <a:spLocks noGrp="1"/>
          </p:cNvSpPr>
          <p:nvPr>
            <p:ph type="body" sz="half" idx="2"/>
          </p:nvPr>
        </p:nvSpPr>
        <p:spPr/>
        <p:txBody>
          <a:bodyPr>
            <a:normAutofit/>
          </a:bodyPr>
          <a:lstStyle/>
          <a:p>
            <a:r>
              <a:rPr lang="el-GR" sz="1600" b="1" dirty="0"/>
              <a:t>Κάνουν κατάληψη στο χώρο του Πολυτεχνείου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ΣΤΟΥΣ ΔΗΜΟΣΙΟΓΡΑΦΟΥΣ</a:t>
            </a:r>
          </a:p>
        </p:txBody>
      </p:sp>
      <p:pic>
        <p:nvPicPr>
          <p:cNvPr id="5" name="4 - Θέση εικόνας" descr="sarrikostas-polytexneio-7.jpg"/>
          <p:cNvPicPr>
            <a:picLocks noGrp="1" noChangeAspect="1"/>
          </p:cNvPicPr>
          <p:nvPr>
            <p:ph type="pic" idx="1"/>
          </p:nvPr>
        </p:nvPicPr>
        <p:blipFill>
          <a:blip r:embed="rId2"/>
          <a:srcRect l="12833" r="12833"/>
          <a:stretch>
            <a:fillRect/>
          </a:stretch>
        </p:blipFill>
        <p:spPr/>
      </p:pic>
      <p:sp>
        <p:nvSpPr>
          <p:cNvPr id="4" name="3 - Θέση κειμένου"/>
          <p:cNvSpPr>
            <a:spLocks noGrp="1"/>
          </p:cNvSpPr>
          <p:nvPr>
            <p:ph type="body" sz="half" idx="2"/>
          </p:nvPr>
        </p:nvSpPr>
        <p:spPr/>
        <p:txBody>
          <a:bodyPr>
            <a:noAutofit/>
          </a:bodyPr>
          <a:lstStyle/>
          <a:p>
            <a:r>
              <a:rPr lang="el-GR" sz="1600" b="1" dirty="0"/>
              <a:t>Τη δεύτερη μέρα της κατάληψης οι φοιτητές κάλεσαν όλα τα ΜΜΕ και έδωσαν συνέντευξη ανακοινώνοντας τα αιτήματα τους.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ΣΥΝΘΗΜΑΤΑ</a:t>
            </a:r>
          </a:p>
        </p:txBody>
      </p:sp>
      <p:pic>
        <p:nvPicPr>
          <p:cNvPr id="5" name="4 - Θέση εικόνας" descr="a_LIFO_Polytexneio_7.jpg"/>
          <p:cNvPicPr>
            <a:picLocks noGrp="1" noChangeAspect="1"/>
          </p:cNvPicPr>
          <p:nvPr>
            <p:ph type="pic" idx="1"/>
          </p:nvPr>
        </p:nvPicPr>
        <p:blipFill>
          <a:blip r:embed="rId2"/>
          <a:srcRect l="4417" r="4417"/>
          <a:stretch>
            <a:fillRect/>
          </a:stretch>
        </p:blipFill>
        <p:spPr/>
      </p:pic>
      <p:sp>
        <p:nvSpPr>
          <p:cNvPr id="4" name="3 - Θέση κειμένου"/>
          <p:cNvSpPr>
            <a:spLocks noGrp="1"/>
          </p:cNvSpPr>
          <p:nvPr>
            <p:ph type="body" sz="half" idx="2"/>
          </p:nvPr>
        </p:nvSpPr>
        <p:spPr/>
        <p:txBody>
          <a:bodyPr>
            <a:normAutofit/>
          </a:bodyPr>
          <a:lstStyle/>
          <a:p>
            <a:r>
              <a:rPr lang="el-GR" sz="1600" b="1" dirty="0"/>
              <a:t>Γράφουν τα συνθήματά τους  σε πανό, στους τοίχους , ακόμα και σε μέσα μεταφοράς.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ΣΥΝΘΗΜΑΤΑ (ΣΥΝΕΧΕΙΑ)</a:t>
            </a:r>
          </a:p>
        </p:txBody>
      </p:sp>
      <p:pic>
        <p:nvPicPr>
          <p:cNvPr id="5" name="4 - Θέση εικόνας" descr="a_LIFO_Polytexneio_15.jpg"/>
          <p:cNvPicPr>
            <a:picLocks noGrp="1" noChangeAspect="1"/>
          </p:cNvPicPr>
          <p:nvPr>
            <p:ph type="pic" idx="1"/>
          </p:nvPr>
        </p:nvPicPr>
        <p:blipFill>
          <a:blip r:embed="rId2"/>
          <a:srcRect l="761" r="761"/>
          <a:stretch>
            <a:fillRect/>
          </a:stretch>
        </p:blipFill>
        <p:spPr/>
      </p:pic>
      <p:sp>
        <p:nvSpPr>
          <p:cNvPr id="4" name="3 - Θέση κειμένου"/>
          <p:cNvSpPr>
            <a:spLocks noGrp="1"/>
          </p:cNvSpPr>
          <p:nvPr>
            <p:ph type="body" sz="half" idx="2"/>
          </p:nvPr>
        </p:nvSpPr>
        <p:spPr>
          <a:xfrm>
            <a:off x="1857356" y="5357826"/>
            <a:ext cx="5486400" cy="804862"/>
          </a:xfrm>
        </p:spPr>
        <p:txBody>
          <a:bodyPr>
            <a:normAutofit/>
          </a:bodyPr>
          <a:lstStyle/>
          <a:p>
            <a:r>
              <a:rPr lang="el-GR" sz="1600" b="1" dirty="0"/>
              <a:t>εναντίον του Παπαδόπουλου  και της Δικτατορίας και υπέρ της Δημοκρατίας.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ΣΥΝΘΗΜΑΤΑ (ΣΥΝΕΧΕΙΑ)</a:t>
            </a:r>
          </a:p>
        </p:txBody>
      </p:sp>
      <p:pic>
        <p:nvPicPr>
          <p:cNvPr id="5" name="4 - Θέση εικόνας" descr="a_LIFO_Polytexneio_8.jpg"/>
          <p:cNvPicPr>
            <a:picLocks noGrp="1" noChangeAspect="1"/>
          </p:cNvPicPr>
          <p:nvPr>
            <p:ph type="pic" idx="1"/>
          </p:nvPr>
        </p:nvPicPr>
        <p:blipFill>
          <a:blip r:embed="rId2"/>
          <a:srcRect l="1014" r="1014"/>
          <a:stretch>
            <a:fillRect/>
          </a:stretch>
        </p:blipFill>
        <p:spPr/>
      </p:pic>
      <p:sp>
        <p:nvSpPr>
          <p:cNvPr id="4" name="3 - Θέση κειμένου"/>
          <p:cNvSpPr>
            <a:spLocks noGrp="1"/>
          </p:cNvSpPr>
          <p:nvPr>
            <p:ph type="body" sz="half" idx="2"/>
          </p:nvPr>
        </p:nvSpPr>
        <p:spPr/>
        <p:txBody>
          <a:bodyPr>
            <a:normAutofit/>
          </a:bodyPr>
          <a:lstStyle/>
          <a:p>
            <a:r>
              <a:rPr lang="el-GR" sz="1600" b="1" dirty="0"/>
              <a:t>και  προσπαθούν να ξεσηκώσουν όλους τους ‘Έλληνες.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492</Words>
  <Application>Microsoft Office PowerPoint</Application>
  <PresentationFormat>Προβολή στην οθόνη (4:3)</PresentationFormat>
  <Paragraphs>56</Paragraphs>
  <Slides>28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28</vt:i4>
      </vt:variant>
    </vt:vector>
  </HeadingPairs>
  <TitlesOfParts>
    <vt:vector size="31" baseType="lpstr">
      <vt:lpstr>Arial</vt:lpstr>
      <vt:lpstr>Calibri</vt:lpstr>
      <vt:lpstr>Θέμα του Office</vt:lpstr>
      <vt:lpstr>Η ΕΞΕΓΕΡΣΗ ΤΟΥ ΠΟΛΥΤΕΧΝΕΙΟΥ</vt:lpstr>
      <vt:lpstr>Ο ΠΑΠΑΔΟΠΟΥΛΟΣ</vt:lpstr>
      <vt:lpstr>ΤΟ ΠΟΛΥΤΕΧΝΕΙΟ</vt:lpstr>
      <vt:lpstr> ΟΙ ΦΟΙΤΗΤΕΣ ΞΕΣΗΚΩΝΟΝΤΑΙ</vt:lpstr>
      <vt:lpstr>ΚΑΤΑΛΗΨΗ</vt:lpstr>
      <vt:lpstr>ΣΤΟΥΣ ΔΗΜΟΣΙΟΓΡΑΦΟΥΣ</vt:lpstr>
      <vt:lpstr>ΣΥΝΘΗΜΑΤΑ</vt:lpstr>
      <vt:lpstr>ΣΥΝΘΗΜΑΤΑ (ΣΥΝΕΧΕΙΑ)</vt:lpstr>
      <vt:lpstr> ΣΥΝΘΗΜΑΤΑ (ΣΥΝΕΧΕΙΑ)</vt:lpstr>
      <vt:lpstr> Ο ΡΑΔΙΟΦΩΝΙΚΟΣ ΣΤΑΘΜΟΣ </vt:lpstr>
      <vt:lpstr> ΡΑΔΙΟΦΩΝΙΚΟΣ ΣΤΑΘΜΟΣ (ΣΥΝΕΧΕΙΑ)</vt:lpstr>
      <vt:lpstr> Ο ΛΑΟΣ</vt:lpstr>
      <vt:lpstr>Ο ΛΑΟΣ (ΣΥΝΕΧΕΙΑ)</vt:lpstr>
      <vt:lpstr>ΟΙ ΦΟΙΤΗΤΕΣ</vt:lpstr>
      <vt:lpstr> ΟΙ ΑΣΤΥΝΟΜΙΚΟΙ</vt:lpstr>
      <vt:lpstr>ΟΙ ΑΣΤΥΝΟΜΙΚΟΙ ( ΣΥΝΕΧΕΙΑ)</vt:lpstr>
      <vt:lpstr>ΟΙ ΑΣΤΥΝΟΜΙΚΟΙ</vt:lpstr>
      <vt:lpstr>Ο ΛΑΟΣ</vt:lpstr>
      <vt:lpstr>ΤΑ ΤΑΝΚΣ</vt:lpstr>
      <vt:lpstr> ΤΑ ΤΑΝΚΣ ( ΣΥΝΕΧΕΙΑ)</vt:lpstr>
      <vt:lpstr>ΤΑ ΤΑΝΚΣ ( ΣΥΝΕΧΕΙΑ)</vt:lpstr>
      <vt:lpstr>Παρουσίαση του PowerPoint</vt:lpstr>
      <vt:lpstr>ΟΙ ΝΕΚΡΟΙ</vt:lpstr>
      <vt:lpstr>ΤΟ ΠΟΛΥΤΕΧΝΕΙΟ</vt:lpstr>
      <vt:lpstr>ΤΙΜΗ ΣΤΟΥΣ ΝΕΚΡΟΥΣ</vt:lpstr>
      <vt:lpstr>ΤΟ ΜΝΗΜΕΙΟ ΤΟΥ ΠΟΛΥΤΕΧΝΕΙΟΥ</vt:lpstr>
      <vt:lpstr>ΠΟΛΥΤΕΧΝΕΙΟ </vt:lpstr>
      <vt:lpstr>ΝΑΙ ΣΤΗ ΔΗΜΟΚΡΑΤΙΑ, ΟΧΙ ΣΤΗ ΔΙΚΤΑΤΟΡΙΑ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ΠΑΠΑΔΟΠΟΥΛΟΣ</dc:title>
  <dc:creator>Ελενη</dc:creator>
  <cp:lastModifiedBy>ΕΛΕΝΗ</cp:lastModifiedBy>
  <cp:revision>21</cp:revision>
  <dcterms:created xsi:type="dcterms:W3CDTF">2018-10-30T10:32:11Z</dcterms:created>
  <dcterms:modified xsi:type="dcterms:W3CDTF">2020-10-26T17:05:33Z</dcterms:modified>
</cp:coreProperties>
</file>