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"/>
      <p:regular r:id="rId15"/>
    </p:embeddedFont>
    <p:embeddedFont>
      <p:font typeface="Syne"/>
      <p:regular r:id="rId16"/>
    </p:embeddedFont>
    <p:embeddedFont>
      <p:font typeface="Overpass Light"/>
      <p:regular r:id="rId17"/>
    </p:embeddedFont>
    <p:embeddedFont>
      <p:font typeface="Overpass Light"/>
      <p:regular r:id="rId18"/>
    </p:embeddedFont>
    <p:embeddedFont>
      <p:font typeface="Overpass Light"/>
      <p:regular r:id="rId19"/>
    </p:embeddedFont>
    <p:embeddedFont>
      <p:font typeface="Overpass Ligh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69889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Τρόποι  Μετάδοσης Θερμότητας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24470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Εξερευνούμε τους τρόπους μετάδοσης θερμότητας.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7966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887283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862757"/>
            <a:ext cx="325409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Gewrgia Baxevanidou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0383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Αγωγή Θερμότητας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Επαφή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Μεταφορά ενέργειας μεταξύ γειτονικών σωματιδίων.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Υλικά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Αποτελεσματική σε στερεά, ειδικά μέταλλα.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Παράδειγμα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Θέρμανση κουτάλας σε ζεστή σούπα.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62781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Εφαρμογές Αγωγής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Μαγείρεμα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Θερμότητα μεταδίδεται από εστία στο φαγητό.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Θερμός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Διατήρηση θερμοκρασίας ροφημάτων μέσω μόνωσης.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Θέρμανση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Καλοριφέρ ζεσταίνουν δωμάτιο μέσω αγωγής.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1581"/>
            <a:ext cx="70849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Μετάδοση με Ρεύματα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270522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76558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5256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3914" y="261068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4973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Κίνηση Ρευστών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98775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Μεταφορά θερμότητας μέσω κίνησης υγρών/αερίων.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4148" y="4144447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Φυσικά Ρεύματα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Προκαλούνται από διαφορές πυκνότητας λόγω θερμοκρασίας.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11290" y="6041112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Τεχνητά Ρεύματα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Δημιουργούνται με εξωτερική δύναμη (π.χ. ανεμιστήρες).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9064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Παραδείγματα Ρευμάτων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Ατμόσφαιρα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Άνεμοι μεταφέρουν θερμότητα σε μεγάλες αποστάσεις.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Ωκεανοί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Θαλάσσια ρεύματα ρυθμίζουν παγκόσμιο κλίμα.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Καθημερινή Ζωή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Ψυγεία, κλιματιστικά λειτουργούν με αυτή την αρχή.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77516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Ακτινοβολία Θερμότητας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5479852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394841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Ηλεκτρομαγνητικά Κύματα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623958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Μεταφορά ενέργειας χωρίς μέσο διάδοσης.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65909" y="5479852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Πηγές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Όλα τα σώματα εκπέμπουν, απορροφούν θερμική ακτινοβολία.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86223" y="5479852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Ταχύτητα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Διαδίδεται με ταχύτητα φωτός στο κενό.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0036"/>
            <a:ext cx="79915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Εφαρμογές Ακτινοβολίας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Ηλιακή Θέρμανση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573185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Ήλιος ζεσταίνει Γη μέσω ακτινοβολίας.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4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56421" y="3082766"/>
            <a:ext cx="38660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Φούρνος Μικροκυμάτων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564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Θέρμανση τροφίμων με ηλεκτρομαγνητική ακτινοβολία.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773222"/>
            <a:ext cx="3974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Θερμόμετρο Υπερύθρων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263640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Μέτρηση θερμοκρασίας από απόσταση.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421" y="49794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56421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Τζάκι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656421" y="6263640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Ζεσταίνει δωμάτιο κυρίως μέσω ακτινοβολίας.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99629"/>
            <a:ext cx="62005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Σύγκριση Μεθόδων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748570"/>
            <a:ext cx="130428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4756190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462" y="4899898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Μέθοδος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289108" y="4899898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Κύριο Μέσο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5943" y="4899898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Ταχύτητα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802779" y="4899898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Απόσταση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01410" y="5406509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28462" y="5550218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Αγωγή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289108" y="5550218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Στερεά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5943" y="5550218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Αργή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802779" y="5550218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Μικρή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801410" y="6056828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28462" y="6200537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Ρεύματα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4289108" y="6200537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Ρευστά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545943" y="6200537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Μέτρια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802779" y="6200537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Μεσαία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707148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1028462" y="6850856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Ακτινοβολία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289108" y="6850856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Κενό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7545943" y="6850856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Ταχύτατη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0802779" y="6850856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Απεριόριστη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2024-11-14T16:58:56Z</dcterms:created>
  <dcterms:modified xsi:type="dcterms:W3CDTF">2024-11-14T16:58:56Z</dcterms:modified>
</cp:coreProperties>
</file>