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F7E32-CCC5-462A-9C99-81B93C674089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1182C-E221-40E5-BFB6-08F4286AAEC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9500-B9DB-4C21-BA69-B9506BF6E4B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6911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DCA33-BC7C-4151-8494-A1BFC9DA5F7E}" type="datetimeFigureOut">
              <a:rPr lang="el-GR" smtClean="0"/>
              <a:t>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0111-95C8-4D39-93FE-F2B7E2C2828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60648"/>
            <a:ext cx="7007207" cy="525658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63688" y="5766355"/>
            <a:ext cx="5688632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Βιδώνουμε σε διαγώνια θέση πάνω από τη μπροστινή ρόδα το </a:t>
            </a:r>
            <a:r>
              <a:rPr lang="en-US" sz="2400" dirty="0"/>
              <a:t>sensor shield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1360015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6" y="404456"/>
            <a:ext cx="7968572" cy="5976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281977"/>
      </p:ext>
    </p:extLst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28915"/>
            <a:ext cx="4549671" cy="341225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96" r="20806"/>
          <a:stretch/>
        </p:blipFill>
        <p:spPr>
          <a:xfrm>
            <a:off x="4868298" y="1052736"/>
            <a:ext cx="4064687" cy="439248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043608" y="5661248"/>
            <a:ext cx="756084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Συνδέουμε τα </a:t>
            </a:r>
            <a:r>
              <a:rPr lang="en-US" sz="2400" dirty="0"/>
              <a:t>in</a:t>
            </a:r>
            <a:r>
              <a:rPr lang="el-GR" sz="2400" dirty="0"/>
              <a:t>1 , </a:t>
            </a:r>
            <a:r>
              <a:rPr lang="en-US" sz="2400" dirty="0"/>
              <a:t>in</a:t>
            </a:r>
            <a:r>
              <a:rPr lang="el-GR" sz="2400" dirty="0"/>
              <a:t>2, </a:t>
            </a:r>
            <a:r>
              <a:rPr lang="en-US" sz="2400" dirty="0"/>
              <a:t>in</a:t>
            </a:r>
            <a:r>
              <a:rPr lang="el-GR" sz="2400" dirty="0"/>
              <a:t>3, </a:t>
            </a:r>
            <a:r>
              <a:rPr lang="en-US" sz="2400" dirty="0"/>
              <a:t>in</a:t>
            </a:r>
            <a:r>
              <a:rPr lang="el-GR" sz="2400" dirty="0"/>
              <a:t> 4 (θέσεις 8,9,10,11</a:t>
            </a:r>
            <a:r>
              <a:rPr lang="el-GR" sz="2400" dirty="0" smtClean="0"/>
              <a:t>) με </a:t>
            </a:r>
            <a:r>
              <a:rPr lang="el-GR" sz="2400" dirty="0"/>
              <a:t>ψηφιακούς υποδοχής ( ας χρησιμοποιήσουμε τους 4,5,6,7)</a:t>
            </a:r>
          </a:p>
        </p:txBody>
      </p:sp>
    </p:spTree>
    <p:extLst>
      <p:ext uri="{BB962C8B-B14F-4D97-AF65-F5344CB8AC3E}">
        <p14:creationId xmlns="" xmlns:p14="http://schemas.microsoft.com/office/powerpoint/2010/main" val="2282775182"/>
      </p:ext>
    </p:extLst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97" r="11379" b="24350"/>
          <a:stretch/>
        </p:blipFill>
        <p:spPr bwMode="auto">
          <a:xfrm>
            <a:off x="683568" y="188640"/>
            <a:ext cx="5998586" cy="6475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858000" y="1524848"/>
            <a:ext cx="2106488" cy="341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400" dirty="0"/>
              <a:t>Συνδέουμε ένα καλώδιο από τη θέση 6</a:t>
            </a:r>
            <a:r>
              <a:rPr lang="en-US" sz="2400" dirty="0"/>
              <a:t> </a:t>
            </a:r>
            <a:r>
              <a:rPr lang="el-GR" sz="2400" dirty="0"/>
              <a:t>ένα από τη θέση 5 στους υποδοχής του </a:t>
            </a:r>
            <a:r>
              <a:rPr lang="en-US" sz="2400" dirty="0"/>
              <a:t>sensor shield</a:t>
            </a:r>
            <a:r>
              <a:rPr lang="el-GR" sz="2400" dirty="0"/>
              <a:t> όπως στην εικόνα.</a:t>
            </a:r>
          </a:p>
        </p:txBody>
      </p:sp>
    </p:spTree>
    <p:extLst>
      <p:ext uri="{BB962C8B-B14F-4D97-AF65-F5344CB8AC3E}">
        <p14:creationId xmlns="" xmlns:p14="http://schemas.microsoft.com/office/powerpoint/2010/main" val="3662050520"/>
      </p:ext>
    </p:extLst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7"/>
            <a:ext cx="6984776" cy="523900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115616" y="5589240"/>
            <a:ext cx="7056784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Στερεώνουμε με ταινία διπλής όψης α) το </a:t>
            </a:r>
            <a:r>
              <a:rPr lang="en-US" sz="2400" dirty="0"/>
              <a:t>servo</a:t>
            </a:r>
            <a:r>
              <a:rPr lang="el-GR" sz="2400" dirty="0"/>
              <a:t>-</a:t>
            </a:r>
            <a:r>
              <a:rPr lang="en-US" sz="2400" dirty="0"/>
              <a:t>motor</a:t>
            </a:r>
            <a:r>
              <a:rPr lang="el-GR" sz="2400" dirty="0"/>
              <a:t> στην πλευρά που είναι η ρόδα με δυνατότητα περιστροφής</a:t>
            </a:r>
            <a:r>
              <a:rPr lang="en-US" sz="2400" dirty="0"/>
              <a:t> </a:t>
            </a:r>
            <a:r>
              <a:rPr lang="el-GR" sz="2400" dirty="0"/>
              <a:t>β) τη θήκη της μπαταρίας</a:t>
            </a:r>
            <a:r>
              <a:rPr lang="en-US" sz="2400" dirty="0"/>
              <a:t> </a:t>
            </a:r>
            <a:r>
              <a:rPr lang="el-GR" sz="2400" dirty="0"/>
              <a:t>γ) το </a:t>
            </a:r>
            <a:r>
              <a:rPr lang="en-US" sz="2400" dirty="0" err="1"/>
              <a:t>Arduino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561309110"/>
      </p:ext>
    </p:extLst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72" b="2969"/>
          <a:stretch/>
        </p:blipFill>
        <p:spPr bwMode="auto">
          <a:xfrm>
            <a:off x="1998470" y="332656"/>
            <a:ext cx="5044506" cy="5882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347579" y="6218148"/>
            <a:ext cx="4456669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sz="2800" b="1" dirty="0"/>
              <a:t>Το όχημα μας είναι έτοιμο!!!</a:t>
            </a:r>
          </a:p>
        </p:txBody>
      </p:sp>
    </p:spTree>
    <p:extLst>
      <p:ext uri="{BB962C8B-B14F-4D97-AF65-F5344CB8AC3E}">
        <p14:creationId xmlns="" xmlns:p14="http://schemas.microsoft.com/office/powerpoint/2010/main" val="3327976379"/>
      </p:ext>
    </p:extLst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4" t="9493" r="9274" b="5404"/>
          <a:stretch/>
        </p:blipFill>
        <p:spPr>
          <a:xfrm>
            <a:off x="1422218" y="332656"/>
            <a:ext cx="6390142" cy="489654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083423" y="5445224"/>
            <a:ext cx="700829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Ενώνουμε τα καλώδια που «φεύγουν»  από τους κινητήρες </a:t>
            </a:r>
            <a:r>
              <a:rPr lang="el-GR" sz="2400" dirty="0" err="1"/>
              <a:t>στό</a:t>
            </a:r>
            <a:r>
              <a:rPr lang="el-GR" sz="2400" dirty="0"/>
              <a:t> </a:t>
            </a:r>
            <a:r>
              <a:rPr lang="en-US" sz="2400" dirty="0"/>
              <a:t>stepper driver board Dual H Bridge </a:t>
            </a:r>
            <a:r>
              <a:rPr lang="el-GR" sz="2400" dirty="0"/>
              <a:t>στις θέσεις </a:t>
            </a:r>
            <a:r>
              <a:rPr lang="en-US" sz="2400" dirty="0"/>
              <a:t>1,2 </a:t>
            </a:r>
            <a:r>
              <a:rPr lang="el-GR" sz="2400" dirty="0"/>
              <a:t>και </a:t>
            </a:r>
            <a:r>
              <a:rPr lang="en-US" sz="2400" dirty="0"/>
              <a:t>13,14 </a:t>
            </a:r>
            <a:r>
              <a:rPr lang="el-GR" sz="2400" dirty="0"/>
              <a:t>αντίστοιχα.</a:t>
            </a:r>
          </a:p>
        </p:txBody>
      </p:sp>
    </p:spTree>
    <p:extLst>
      <p:ext uri="{BB962C8B-B14F-4D97-AF65-F5344CB8AC3E}">
        <p14:creationId xmlns="" xmlns:p14="http://schemas.microsoft.com/office/powerpoint/2010/main" val="304729354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4536504" cy="604867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580112" y="2060848"/>
            <a:ext cx="2808311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400" dirty="0"/>
              <a:t>Από τη μπαταρία τοποθετούμε στη θέση 4 το κόκκινο καλώδιο και στη θέση 5 τοποθετούμε το μαύρο.</a:t>
            </a:r>
          </a:p>
        </p:txBody>
      </p:sp>
    </p:spTree>
    <p:extLst>
      <p:ext uri="{BB962C8B-B14F-4D97-AF65-F5344CB8AC3E}">
        <p14:creationId xmlns="" xmlns:p14="http://schemas.microsoft.com/office/powerpoint/2010/main" val="372059124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298n-dual-2a-motor-driver-module-tronixlabs-australia-pinou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92" r="14427"/>
          <a:stretch/>
        </p:blipFill>
        <p:spPr bwMode="auto">
          <a:xfrm>
            <a:off x="323528" y="764704"/>
            <a:ext cx="4462876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004048" y="175275"/>
            <a:ext cx="4032448" cy="649408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DC motor 1 "+" or stepper motor A+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DC motor 1 "-" or stepper motor A-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12V jumper - remove this if using a supply voltage greater than 12V DC. This enables power to the onboard 5V regulator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Connect your motor supply voltage here, maximum of 35V DC. Remove 12V jumper if &gt;12V DC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GND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5V output if 12V jumper in place, ideal for powering your </a:t>
            </a:r>
            <a:r>
              <a:rPr lang="en-US" sz="1600" b="1" dirty="0" err="1"/>
              <a:t>Arduino</a:t>
            </a:r>
            <a:r>
              <a:rPr lang="en-US" sz="1600" b="1" dirty="0"/>
              <a:t> (</a:t>
            </a:r>
            <a:r>
              <a:rPr lang="en-US" sz="1600" b="1" dirty="0" err="1"/>
              <a:t>etc</a:t>
            </a:r>
            <a:r>
              <a:rPr lang="en-US" sz="1600" b="1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DC motor 1 enable jumper. Leave this in place when using a stepper motor. Connect to PWM output for DC motor speed control.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IN1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IN2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IN3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IN4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DC motor 2 enable jumper. Leave this in place when using a stepper motor. Connect to PWM output for DC motor speed control.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DC motor 2 "+" or stepper motor B+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DC motor 2 "-" or stepper motor B-</a:t>
            </a:r>
          </a:p>
        </p:txBody>
      </p:sp>
    </p:spTree>
    <p:extLst>
      <p:ext uri="{BB962C8B-B14F-4D97-AF65-F5344CB8AC3E}">
        <p14:creationId xmlns="" xmlns:p14="http://schemas.microsoft.com/office/powerpoint/2010/main" val="339468054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24"/>
          <a:stretch/>
        </p:blipFill>
        <p:spPr>
          <a:xfrm>
            <a:off x="384360" y="476672"/>
            <a:ext cx="3993804" cy="336347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187624" y="5733256"/>
            <a:ext cx="7128791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400" dirty="0"/>
              <a:t>Στη συνέχεια παίρνουμε 8 βίδες και τους 4 αποστάτες </a:t>
            </a:r>
            <a:r>
              <a:rPr lang="el-GR" sz="2400" dirty="0" smtClean="0"/>
              <a:t>(3</a:t>
            </a:r>
            <a:r>
              <a:rPr lang="en-US" sz="2400" dirty="0"/>
              <a:t>cm</a:t>
            </a:r>
            <a:r>
              <a:rPr lang="el-GR" sz="2400" dirty="0"/>
              <a:t>) και βιδώνουμε στο αμάξωμα το δεύτερο όροφο.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37" y="2235063"/>
            <a:ext cx="4279251" cy="3210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43687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3" t="26468" r="9559" b="35815"/>
          <a:stretch/>
        </p:blipFill>
        <p:spPr bwMode="auto">
          <a:xfrm>
            <a:off x="464234" y="407963"/>
            <a:ext cx="4287786" cy="2461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971600" y="5766355"/>
            <a:ext cx="756084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400" dirty="0"/>
              <a:t>Κουμπώνουμε στο </a:t>
            </a:r>
            <a:r>
              <a:rPr lang="en-US" sz="2400" dirty="0" err="1"/>
              <a:t>Arduino</a:t>
            </a:r>
            <a:r>
              <a:rPr lang="en-US" sz="2400" dirty="0"/>
              <a:t> </a:t>
            </a:r>
            <a:r>
              <a:rPr lang="el-GR" sz="2400" dirty="0"/>
              <a:t>το </a:t>
            </a:r>
            <a:r>
              <a:rPr lang="en-US" sz="2400" dirty="0"/>
              <a:t>sensor shield </a:t>
            </a:r>
            <a:r>
              <a:rPr lang="el-GR" sz="2400" dirty="0"/>
              <a:t>προσέχοντας να είναι στην ίδια πλευρά οι ψηφιακοί υποδοχείς.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91" t="17028" r="20453" b="22569"/>
          <a:stretch/>
        </p:blipFill>
        <p:spPr bwMode="auto">
          <a:xfrm>
            <a:off x="5004048" y="874407"/>
            <a:ext cx="3955897" cy="322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4" t="25869" r="4622" b="22362"/>
          <a:stretch/>
        </p:blipFill>
        <p:spPr bwMode="auto">
          <a:xfrm>
            <a:off x="323528" y="3429000"/>
            <a:ext cx="4825159" cy="2044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150674354"/>
      </p:ext>
    </p:extLst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8" t="25646" r="4207" b="24084"/>
          <a:stretch/>
        </p:blipFill>
        <p:spPr bwMode="auto">
          <a:xfrm>
            <a:off x="1224037" y="362460"/>
            <a:ext cx="6804347" cy="5082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259632" y="5766355"/>
            <a:ext cx="6768752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400" dirty="0"/>
              <a:t>Τοποθετούμε στο </a:t>
            </a:r>
            <a:r>
              <a:rPr lang="en-US" sz="2400" dirty="0"/>
              <a:t>servo</a:t>
            </a:r>
            <a:r>
              <a:rPr lang="el-GR" sz="2400" dirty="0"/>
              <a:t>κινητήρα τον άξονα πάνω σε αυτό κολλάμε με ταινία το </a:t>
            </a:r>
            <a:r>
              <a:rPr lang="en-US" sz="2400" dirty="0"/>
              <a:t>ultrasonic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7944181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7"/>
            <a:ext cx="3528392" cy="470452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043608" y="5085184"/>
            <a:ext cx="7344816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Συνδέουμε το </a:t>
            </a:r>
            <a:r>
              <a:rPr lang="en-US" sz="2400" dirty="0"/>
              <a:t>servo</a:t>
            </a:r>
            <a:r>
              <a:rPr lang="el-GR" sz="2400" dirty="0"/>
              <a:t>κινητήρα με μία τριπλή υποδοχή έτσι ώστε το καφέ καλώδιο να συνδέεται στο </a:t>
            </a:r>
            <a:r>
              <a:rPr lang="en-US" sz="2400" dirty="0"/>
              <a:t>G</a:t>
            </a:r>
            <a:r>
              <a:rPr lang="el-GR" sz="2400" dirty="0"/>
              <a:t> το κόκκινο στο </a:t>
            </a:r>
            <a:r>
              <a:rPr lang="en-US" sz="2400" dirty="0"/>
              <a:t>V </a:t>
            </a:r>
            <a:r>
              <a:rPr lang="el-GR" sz="2400" dirty="0"/>
              <a:t>και το πορτοκαλί στο </a:t>
            </a:r>
            <a:r>
              <a:rPr lang="en-US" sz="2400" dirty="0"/>
              <a:t>S</a:t>
            </a:r>
            <a:r>
              <a:rPr lang="el-GR" sz="2400" dirty="0"/>
              <a:t>. </a:t>
            </a:r>
            <a:r>
              <a:rPr lang="el-GR" sz="2400" dirty="0" smtClean="0"/>
              <a:t>(Ας </a:t>
            </a:r>
            <a:r>
              <a:rPr lang="el-GR" sz="2400" dirty="0"/>
              <a:t>χρησιμοποιήσουμε το </a:t>
            </a:r>
            <a:r>
              <a:rPr lang="en-US" sz="2400" dirty="0"/>
              <a:t>S</a:t>
            </a:r>
            <a:r>
              <a:rPr lang="el-GR" sz="2400" dirty="0"/>
              <a:t> αριθμό 10)</a:t>
            </a:r>
          </a:p>
        </p:txBody>
      </p:sp>
    </p:spTree>
    <p:extLst>
      <p:ext uri="{BB962C8B-B14F-4D97-AF65-F5344CB8AC3E}">
        <p14:creationId xmlns="" xmlns:p14="http://schemas.microsoft.com/office/powerpoint/2010/main" val="3133119859"/>
      </p:ext>
    </p:extLst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99" y="332656"/>
            <a:ext cx="5543229" cy="415711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899592" y="4730368"/>
            <a:ext cx="7704856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Από το </a:t>
            </a:r>
            <a:r>
              <a:rPr lang="en-US" sz="2400" dirty="0"/>
              <a:t>ultrasonic</a:t>
            </a:r>
            <a:r>
              <a:rPr lang="el-GR" sz="2400" dirty="0"/>
              <a:t> συνδέουμε ( με 4 θηλυκά καλώδια) το άκρο με την ένδειξη Vcc σε ένα άκρο </a:t>
            </a:r>
            <a:r>
              <a:rPr lang="en-US" sz="2400" dirty="0"/>
              <a:t>V</a:t>
            </a:r>
            <a:r>
              <a:rPr lang="el-GR" sz="2400" dirty="0"/>
              <a:t>. Στη συνέχεια συνδέουμε τα άκρα </a:t>
            </a:r>
            <a:r>
              <a:rPr lang="el-GR" sz="2400" dirty="0" err="1"/>
              <a:t>Echo</a:t>
            </a:r>
            <a:r>
              <a:rPr lang="el-GR" sz="2400" dirty="0"/>
              <a:t> και </a:t>
            </a:r>
            <a:r>
              <a:rPr lang="el-GR" sz="2400" dirty="0" err="1"/>
              <a:t>Trig</a:t>
            </a:r>
            <a:r>
              <a:rPr lang="el-GR" sz="2400" dirty="0"/>
              <a:t> σε ψηφιακά άκρα και το άκρο με την ένδειξη </a:t>
            </a:r>
            <a:r>
              <a:rPr lang="el-GR" sz="2400" dirty="0" err="1"/>
              <a:t>Gnd</a:t>
            </a:r>
            <a:r>
              <a:rPr lang="el-GR" sz="2400" dirty="0"/>
              <a:t> σε ένα άκρο </a:t>
            </a:r>
            <a:r>
              <a:rPr lang="en-US" sz="2400" dirty="0"/>
              <a:t>V</a:t>
            </a:r>
            <a:r>
              <a:rPr lang="el-GR" sz="2400" dirty="0"/>
              <a:t>. ( Ας συνδέσουμε το </a:t>
            </a:r>
            <a:r>
              <a:rPr lang="el-GR" sz="2400" dirty="0" err="1"/>
              <a:t>Echo</a:t>
            </a:r>
            <a:r>
              <a:rPr lang="el-GR" sz="2400" dirty="0"/>
              <a:t> στη θέση 8 και το </a:t>
            </a:r>
            <a:r>
              <a:rPr lang="el-GR" sz="2400" dirty="0" err="1"/>
              <a:t>Trig</a:t>
            </a:r>
            <a:r>
              <a:rPr lang="el-GR" sz="2400" dirty="0"/>
              <a:t> στη θέση 9)</a:t>
            </a:r>
          </a:p>
        </p:txBody>
      </p:sp>
    </p:spTree>
    <p:extLst>
      <p:ext uri="{BB962C8B-B14F-4D97-AF65-F5344CB8AC3E}">
        <p14:creationId xmlns="" xmlns:p14="http://schemas.microsoft.com/office/powerpoint/2010/main" val="2453831808"/>
      </p:ext>
    </p:extLst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377</Words>
  <Application>Microsoft Office PowerPoint</Application>
  <PresentationFormat>Προβολή στην οθόνη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</cp:revision>
  <dcterms:created xsi:type="dcterms:W3CDTF">2019-04-04T15:14:50Z</dcterms:created>
  <dcterms:modified xsi:type="dcterms:W3CDTF">2019-04-04T15:22:41Z</dcterms:modified>
</cp:coreProperties>
</file>