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41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Κάρυστος και η Ιστορία της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Η Κάρυστος βρίσκεται στη Νότια Εύβοια και έχει μεγάλη ιστορική σημασία λόγω των κάστρων της.</a:t>
            </a:r>
          </a:p>
        </p:txBody>
      </p:sp>
      <p:pic>
        <p:nvPicPr>
          <p:cNvPr id="4" name="Picture 3" descr="BE882C21-8B8F-4594-9D80-41C6A504D5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190" y="3387255"/>
            <a:ext cx="3339548" cy="25046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Το Κοκκινόκαστρο (Castello Rosso)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Χτισμένο από τους Φράγκους τον 13ο αιώνα, αποτέλεσε σημαντικό οχυρό στην κορυφή του όρους Όχη.</a:t>
            </a:r>
          </a:p>
        </p:txBody>
      </p:sp>
      <p:pic>
        <p:nvPicPr>
          <p:cNvPr id="4" name="Picture 3" descr="90FE5EC3-5B90-4CF7-94F2-BD633CD31B8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639" y="3558210"/>
            <a:ext cx="4023359" cy="26822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Το Κάστρο Μπούρτζι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Χτίστηκε τον 14ο αιώνα από τους Βενετούς κοντά στο λιμάνι για να προστατεύει την είσοδο της πόλης.</a:t>
            </a:r>
          </a:p>
        </p:txBody>
      </p:sp>
      <p:pic>
        <p:nvPicPr>
          <p:cNvPr id="4" name="Picture 3" descr="C1133CD1-83CE-475A-B6ED-1E1B690237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3931" y="3374332"/>
            <a:ext cx="3967700" cy="2640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Η Στρατηγική Σημασία των Κάστρων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κάστρα της Καρύστου βρίσκονται σε καίριες θέσεις, προσφέροντας προστασία και έλεγχο στο Αιγαίο.</a:t>
            </a:r>
          </a:p>
        </p:txBody>
      </p:sp>
      <p:pic>
        <p:nvPicPr>
          <p:cNvPr id="4" name="Picture 3" descr="D9DAA6FD-3FF1-4B72-846B-0EAB78E5B9D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3920" y="3363401"/>
            <a:ext cx="4127725" cy="24967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Η Ζωή στα Κάστρα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Μέσα στα κάστρα ζούσαν στρατιώτες, κάτοικοι και άρχοντες. Υπήρχαν δεξαμενές, αποθήκες και εκκλησίες.</a:t>
            </a:r>
          </a:p>
        </p:txBody>
      </p:sp>
      <p:pic>
        <p:nvPicPr>
          <p:cNvPr id="4" name="Picture 3" descr="90FE5EC3-5B90-4CF7-94F2-BD633CD31B8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9245" y="3252083"/>
            <a:ext cx="4069082" cy="271272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Τα Κάστρα Σήμερα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Τα κάστρα της Καρύστου είναι τουριστικά αξιοθέατα και φιλοξενούν πολιτιστικές εκδηλώσεις.</a:t>
            </a:r>
          </a:p>
        </p:txBody>
      </p:sp>
      <p:pic>
        <p:nvPicPr>
          <p:cNvPr id="4" name="Picture 3" descr="BE882C21-8B8F-4594-9D80-41C6A504D5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882" y="3275937"/>
            <a:ext cx="3694705" cy="277102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Δραστηριότητες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Ζωγράφισε ένα από τα κάστρα.</a:t>
            </a:r>
          </a:p>
          <a:p>
            <a:r>
              <a:t>2. Γράψε μια ιστορία με ήρωα έναν ιππότη στην Κάρυστο.</a:t>
            </a:r>
          </a:p>
          <a:p>
            <a:r>
              <a:t>3. Ποιο κάστρο σου άρεσε περισσότερο και γιατί;</a:t>
            </a:r>
          </a:p>
        </p:txBody>
      </p:sp>
      <p:pic>
        <p:nvPicPr>
          <p:cNvPr id="4" name="Picture 3" descr="C1133CD1-83CE-475A-B6ED-1E1B690237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275" y="4001097"/>
            <a:ext cx="3419060" cy="22752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154</Words>
  <Application>Microsoft Macintosh PowerPoint</Application>
  <PresentationFormat>Προβολή στην οθόνη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Office Theme</vt:lpstr>
      <vt:lpstr>Η Κάρυστος και η Ιστορία της</vt:lpstr>
      <vt:lpstr>Το Κοκκινόκαστρο (Castello Rosso)</vt:lpstr>
      <vt:lpstr>Το Κάστρο Μπούρτζι</vt:lpstr>
      <vt:lpstr>Η Στρατηγική Σημασία των Κάστρων</vt:lpstr>
      <vt:lpstr>Η Ζωή στα Κάστρα</vt:lpstr>
      <vt:lpstr>Τα Κάστρα Σήμερα</vt:lpstr>
      <vt:lpstr>Δραστηριότητες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Κάρυστος και η Ιστορία της</dc:title>
  <dc:creator>PC-1</dc:creator>
  <dc:description>generated using python-pptx</dc:description>
  <cp:lastModifiedBy>PC-1</cp:lastModifiedBy>
  <cp:revision>2</cp:revision>
  <dcterms:created xsi:type="dcterms:W3CDTF">2013-01-27T09:14:16Z</dcterms:created>
  <dcterms:modified xsi:type="dcterms:W3CDTF">2025-04-28T06:32:03Z</dcterms:modified>
</cp:coreProperties>
</file>