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napToObjects="1">
      <p:cViewPr varScale="1">
        <p:scale>
          <a:sx n="96" d="100"/>
          <a:sy n="96" d="100"/>
        </p:scale>
        <p:origin x="-418"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pPr/>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xmlns=""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pPr/>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xmlns=""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pPr/>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xmlns=""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pPr/>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xmlns=""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pPr/>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xmlns=""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pPr/>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xmlns=""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pPr/>
              <a:t>4/28/2025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xmlns=""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pPr/>
              <a:t>4/28/2025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xmlns=""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pPr/>
              <a:t>4/28/2025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xmlns=""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pPr/>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xmlns=""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pPr/>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xmlns=""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pPr/>
              <a:t>4/28/2025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pPr/>
              <a:t>‹#›</a:t>
            </a:fld>
            <a:endParaRPr lang="en-US"/>
          </a:p>
        </p:txBody>
      </p:sp>
    </p:spTree>
    <p:extLst>
      <p:ext uri="{BB962C8B-B14F-4D97-AF65-F5344CB8AC3E}">
        <p14:creationId xmlns:p14="http://schemas.microsoft.com/office/powerpoint/2010/main" xmlns=""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6F0FF"/>
        </a:solidFill>
        <a:effectLst/>
      </p:bgPr>
    </p:bg>
    <p:spTree>
      <p:nvGrpSpPr>
        <p:cNvPr id="1" name=""/>
        <p:cNvGrpSpPr/>
        <p:nvPr/>
      </p:nvGrpSpPr>
      <p:grpSpPr>
        <a:xfrm>
          <a:off x="0" y="0"/>
          <a:ext cx="0" cy="0"/>
          <a:chOff x="0" y="0"/>
          <a:chExt cx="0" cy="0"/>
        </a:xfrm>
      </p:grpSpPr>
      <p:sp>
        <p:nvSpPr>
          <p:cNvPr id="2" name="TextBox 1"/>
          <p:cNvSpPr txBox="1"/>
          <p:nvPr/>
        </p:nvSpPr>
        <p:spPr>
          <a:xfrm>
            <a:off x="457200" y="1828800"/>
            <a:ext cx="7315200" cy="1828800"/>
          </a:xfrm>
          <a:prstGeom prst="rect">
            <a:avLst/>
          </a:prstGeom>
          <a:noFill/>
        </p:spPr>
        <p:txBody>
          <a:bodyPr wrap="none">
            <a:spAutoFit/>
          </a:bodyPr>
          <a:lstStyle/>
          <a:p>
            <a:pPr algn="l">
              <a:defRPr sz="4400" b="1">
                <a:solidFill>
                  <a:srgbClr val="003366"/>
                </a:solidFill>
              </a:defRPr>
            </a:pPr>
            <a:r>
              <a:t>Οι 10 Εντολές του Θεού</a:t>
            </a:r>
          </a:p>
        </p:txBody>
      </p:sp>
      <p:sp>
        <p:nvSpPr>
          <p:cNvPr id="3" name="TextBox 2"/>
          <p:cNvSpPr txBox="1"/>
          <p:nvPr/>
        </p:nvSpPr>
        <p:spPr>
          <a:xfrm>
            <a:off x="457200" y="3657600"/>
            <a:ext cx="7315200" cy="914400"/>
          </a:xfrm>
          <a:prstGeom prst="rect">
            <a:avLst/>
          </a:prstGeom>
          <a:noFill/>
        </p:spPr>
        <p:txBody>
          <a:bodyPr wrap="none">
            <a:spAutoFit/>
          </a:bodyPr>
          <a:lstStyle/>
          <a:p>
            <a:pPr algn="l">
              <a:defRPr sz="2800">
                <a:solidFill>
                  <a:srgbClr val="1E1E1E"/>
                </a:solidFill>
              </a:defRPr>
            </a:pPr>
            <a:r>
              <a:t>Μωυσής - Όρος Σινά</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6F0FF"/>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7315200" cy="914400"/>
          </a:xfrm>
          <a:prstGeom prst="rect">
            <a:avLst/>
          </a:prstGeom>
          <a:noFill/>
        </p:spPr>
        <p:txBody>
          <a:bodyPr wrap="none">
            <a:spAutoFit/>
          </a:bodyPr>
          <a:lstStyle/>
          <a:p>
            <a:pPr>
              <a:defRPr sz="3600" b="1">
                <a:solidFill>
                  <a:srgbClr val="003366"/>
                </a:solidFill>
              </a:defRPr>
            </a:pPr>
            <a:r>
              <a:t>Ο Μωυσής και το Όρος Σινά</a:t>
            </a:r>
          </a:p>
        </p:txBody>
      </p:sp>
      <p:sp>
        <p:nvSpPr>
          <p:cNvPr id="3" name="TextBox 2"/>
          <p:cNvSpPr txBox="1"/>
          <p:nvPr/>
        </p:nvSpPr>
        <p:spPr>
          <a:xfrm>
            <a:off x="731520" y="1371600"/>
            <a:ext cx="6858000" cy="3657600"/>
          </a:xfrm>
          <a:prstGeom prst="rect">
            <a:avLst/>
          </a:prstGeom>
          <a:noFill/>
        </p:spPr>
        <p:txBody>
          <a:bodyPr wrap="square">
            <a:spAutoFit/>
          </a:bodyPr>
          <a:lstStyle/>
          <a:p>
            <a:endParaRPr/>
          </a:p>
          <a:p>
            <a:pPr>
              <a:defRPr sz="2400">
                <a:solidFill>
                  <a:srgbClr val="1E1E1E"/>
                </a:solidFill>
              </a:defRPr>
            </a:pPr>
            <a:r>
              <a:t>Ο Μωυσής ανέβηκε στο Όρος Σινά για να συναντήσει τον Θεό. Εκεί έλαβε τις 10 Εντολές, χαραγμένες σε δύο πέτρινες πλάκες. Οι Εντολές δόθηκαν για να καθοδηγούν τη ζωή των ανθρώπων σύμφωνα με το Θείο θέλημα.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6F0FF"/>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7315200" cy="914400"/>
          </a:xfrm>
          <a:prstGeom prst="rect">
            <a:avLst/>
          </a:prstGeom>
          <a:noFill/>
        </p:spPr>
        <p:txBody>
          <a:bodyPr wrap="none">
            <a:spAutoFit/>
          </a:bodyPr>
          <a:lstStyle/>
          <a:p>
            <a:pPr>
              <a:defRPr sz="3600" b="1">
                <a:solidFill>
                  <a:srgbClr val="003366"/>
                </a:solidFill>
              </a:defRPr>
            </a:pPr>
            <a:r>
              <a:t>Οι Πρώτες Τρεις Εντολές</a:t>
            </a:r>
          </a:p>
        </p:txBody>
      </p:sp>
      <p:sp>
        <p:nvSpPr>
          <p:cNvPr id="3" name="TextBox 2"/>
          <p:cNvSpPr txBox="1"/>
          <p:nvPr/>
        </p:nvSpPr>
        <p:spPr>
          <a:xfrm>
            <a:off x="731520" y="1371600"/>
            <a:ext cx="6858000" cy="1826141"/>
          </a:xfrm>
          <a:prstGeom prst="rect">
            <a:avLst/>
          </a:prstGeom>
          <a:noFill/>
        </p:spPr>
        <p:txBody>
          <a:bodyPr wrap="square">
            <a:spAutoFit/>
          </a:bodyPr>
          <a:lstStyle/>
          <a:p>
            <a:endParaRPr/>
          </a:p>
          <a:p>
            <a:pPr>
              <a:spcAft>
                <a:spcPts val="1000"/>
              </a:spcAft>
              <a:defRPr sz="2600">
                <a:solidFill>
                  <a:srgbClr val="1E1E1E"/>
                </a:solidFill>
              </a:defRPr>
            </a:pPr>
            <a:r>
              <a:t>1. Εγώ είμαι ο Κύριος ο Θεός σου.</a:t>
            </a:r>
          </a:p>
          <a:p>
            <a:pPr>
              <a:spcAft>
                <a:spcPts val="1000"/>
              </a:spcAft>
              <a:defRPr sz="2600">
                <a:solidFill>
                  <a:srgbClr val="1E1E1E"/>
                </a:solidFill>
              </a:defRPr>
            </a:pPr>
            <a:r>
              <a:t>2. Δεν θα φτιάχνεις είδωλα.</a:t>
            </a:r>
          </a:p>
          <a:p>
            <a:pPr>
              <a:spcAft>
                <a:spcPts val="1000"/>
              </a:spcAft>
              <a:defRPr sz="2600">
                <a:solidFill>
                  <a:srgbClr val="1E1E1E"/>
                </a:solidFill>
              </a:defRPr>
            </a:pPr>
            <a:r>
              <a:t>3. Δεν </a:t>
            </a:r>
            <a:r>
              <a:rPr/>
              <a:t>θα </a:t>
            </a:r>
            <a:r>
              <a:rPr lang="el-GR" dirty="0" smtClean="0"/>
              <a:t>αναφέρεις</a:t>
            </a:r>
            <a:r>
              <a:rPr smtClean="0"/>
              <a:t> </a:t>
            </a:r>
            <a:r>
              <a:t>το όνομα του Θεού μάταια.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6F0FF"/>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7315200" cy="914400"/>
          </a:xfrm>
          <a:prstGeom prst="rect">
            <a:avLst/>
          </a:prstGeom>
          <a:noFill/>
        </p:spPr>
        <p:txBody>
          <a:bodyPr wrap="none">
            <a:spAutoFit/>
          </a:bodyPr>
          <a:lstStyle/>
          <a:p>
            <a:pPr>
              <a:defRPr sz="3600" b="1">
                <a:solidFill>
                  <a:srgbClr val="003366"/>
                </a:solidFill>
              </a:defRPr>
            </a:pPr>
            <a:r>
              <a:t>Οι Επόμενες Τρεις Εντολές</a:t>
            </a:r>
          </a:p>
        </p:txBody>
      </p:sp>
      <p:sp>
        <p:nvSpPr>
          <p:cNvPr id="3" name="TextBox 2"/>
          <p:cNvSpPr txBox="1"/>
          <p:nvPr/>
        </p:nvSpPr>
        <p:spPr>
          <a:xfrm>
            <a:off x="731520" y="1371600"/>
            <a:ext cx="6858000" cy="2226250"/>
          </a:xfrm>
          <a:prstGeom prst="rect">
            <a:avLst/>
          </a:prstGeom>
          <a:noFill/>
        </p:spPr>
        <p:txBody>
          <a:bodyPr wrap="square">
            <a:spAutoFit/>
          </a:bodyPr>
          <a:lstStyle/>
          <a:p>
            <a:endParaRPr/>
          </a:p>
          <a:p>
            <a:pPr>
              <a:spcAft>
                <a:spcPts val="1000"/>
              </a:spcAft>
              <a:defRPr sz="2600">
                <a:solidFill>
                  <a:srgbClr val="1E1E1E"/>
                </a:solidFill>
              </a:defRPr>
            </a:pPr>
            <a:r>
              <a:t>4. Να αφιερώνεις την ημέρα </a:t>
            </a:r>
            <a:r>
              <a:rPr/>
              <a:t>του </a:t>
            </a:r>
            <a:r>
              <a:rPr smtClean="0"/>
              <a:t>Σαββάτου</a:t>
            </a:r>
            <a:r>
              <a:rPr lang="el-GR" dirty="0" smtClean="0"/>
              <a:t> για να ξεκουράζεσαι</a:t>
            </a:r>
            <a:r>
              <a:rPr smtClean="0"/>
              <a:t>.</a:t>
            </a:r>
            <a:endParaRPr/>
          </a:p>
          <a:p>
            <a:pPr>
              <a:spcAft>
                <a:spcPts val="1000"/>
              </a:spcAft>
              <a:defRPr sz="2600">
                <a:solidFill>
                  <a:srgbClr val="1E1E1E"/>
                </a:solidFill>
              </a:defRPr>
            </a:pPr>
            <a:r>
              <a:t>5. Να τιμάς τους γονείς σου.</a:t>
            </a:r>
          </a:p>
          <a:p>
            <a:pPr>
              <a:spcAft>
                <a:spcPts val="1000"/>
              </a:spcAft>
              <a:defRPr sz="2600">
                <a:solidFill>
                  <a:srgbClr val="1E1E1E"/>
                </a:solidFill>
              </a:defRPr>
            </a:pPr>
            <a:r>
              <a:t>6. Δεν θα φονεύσεις.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6F0FF"/>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7315200" cy="914400"/>
          </a:xfrm>
          <a:prstGeom prst="rect">
            <a:avLst/>
          </a:prstGeom>
          <a:noFill/>
        </p:spPr>
        <p:txBody>
          <a:bodyPr wrap="none">
            <a:spAutoFit/>
          </a:bodyPr>
          <a:lstStyle/>
          <a:p>
            <a:pPr>
              <a:defRPr sz="3600" b="1">
                <a:solidFill>
                  <a:srgbClr val="003366"/>
                </a:solidFill>
              </a:defRPr>
            </a:pPr>
            <a:r>
              <a:t>Οι Επόμενες Δύο Εντολές</a:t>
            </a:r>
          </a:p>
        </p:txBody>
      </p:sp>
      <p:sp>
        <p:nvSpPr>
          <p:cNvPr id="3" name="TextBox 2"/>
          <p:cNvSpPr txBox="1"/>
          <p:nvPr/>
        </p:nvSpPr>
        <p:spPr>
          <a:xfrm>
            <a:off x="731520" y="1371600"/>
            <a:ext cx="6858000" cy="3657600"/>
          </a:xfrm>
          <a:prstGeom prst="rect">
            <a:avLst/>
          </a:prstGeom>
          <a:noFill/>
        </p:spPr>
        <p:txBody>
          <a:bodyPr wrap="square">
            <a:spAutoFit/>
          </a:bodyPr>
          <a:lstStyle/>
          <a:p>
            <a:endParaRPr/>
          </a:p>
          <a:p>
            <a:pPr>
              <a:spcAft>
                <a:spcPts val="1000"/>
              </a:spcAft>
              <a:defRPr sz="2600">
                <a:solidFill>
                  <a:srgbClr val="1E1E1E"/>
                </a:solidFill>
              </a:defRPr>
            </a:pPr>
            <a:r>
              <a:t>7. Δεν θα μοιχεύσεις.</a:t>
            </a:r>
          </a:p>
          <a:p>
            <a:pPr>
              <a:spcAft>
                <a:spcPts val="1000"/>
              </a:spcAft>
              <a:defRPr sz="2600">
                <a:solidFill>
                  <a:srgbClr val="1E1E1E"/>
                </a:solidFill>
              </a:defRPr>
            </a:pPr>
            <a:r>
              <a:t>8. Δεν θα κλέψεις.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6F0FF"/>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7315200" cy="914400"/>
          </a:xfrm>
          <a:prstGeom prst="rect">
            <a:avLst/>
          </a:prstGeom>
          <a:noFill/>
        </p:spPr>
        <p:txBody>
          <a:bodyPr wrap="none">
            <a:spAutoFit/>
          </a:bodyPr>
          <a:lstStyle/>
          <a:p>
            <a:pPr>
              <a:defRPr sz="3600" b="1">
                <a:solidFill>
                  <a:srgbClr val="003366"/>
                </a:solidFill>
              </a:defRPr>
            </a:pPr>
            <a:r>
              <a:t>Οι Τελευταίες Εντολές</a:t>
            </a:r>
          </a:p>
        </p:txBody>
      </p:sp>
      <p:sp>
        <p:nvSpPr>
          <p:cNvPr id="3" name="TextBox 2"/>
          <p:cNvSpPr txBox="1"/>
          <p:nvPr/>
        </p:nvSpPr>
        <p:spPr>
          <a:xfrm>
            <a:off x="731520" y="1371600"/>
            <a:ext cx="6858000" cy="3657600"/>
          </a:xfrm>
          <a:prstGeom prst="rect">
            <a:avLst/>
          </a:prstGeom>
          <a:noFill/>
        </p:spPr>
        <p:txBody>
          <a:bodyPr wrap="square">
            <a:spAutoFit/>
          </a:bodyPr>
          <a:lstStyle/>
          <a:p>
            <a:endParaRPr/>
          </a:p>
          <a:p>
            <a:pPr>
              <a:spcAft>
                <a:spcPts val="1000"/>
              </a:spcAft>
              <a:defRPr sz="2600">
                <a:solidFill>
                  <a:srgbClr val="1E1E1E"/>
                </a:solidFill>
              </a:defRPr>
            </a:pPr>
            <a:r>
              <a:t>9. Δεν θα ψευδομαρτυρήσεις.</a:t>
            </a:r>
          </a:p>
          <a:p>
            <a:pPr>
              <a:spcAft>
                <a:spcPts val="1000"/>
              </a:spcAft>
              <a:defRPr sz="2600">
                <a:solidFill>
                  <a:srgbClr val="1E1E1E"/>
                </a:solidFill>
              </a:defRPr>
            </a:pPr>
            <a:r>
              <a:t>10. Δεν θα επιθυμήσεις τίποτα από τον πλησίον σου.</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6F0FF"/>
        </a:solidFill>
        <a:effectLst/>
      </p:bgPr>
    </p:bg>
    <p:spTree>
      <p:nvGrpSpPr>
        <p:cNvPr id="1" name=""/>
        <p:cNvGrpSpPr/>
        <p:nvPr/>
      </p:nvGrpSpPr>
      <p:grpSpPr>
        <a:xfrm>
          <a:off x="0" y="0"/>
          <a:ext cx="0" cy="0"/>
          <a:chOff x="0" y="0"/>
          <a:chExt cx="0" cy="0"/>
        </a:xfrm>
      </p:grpSpPr>
      <p:pic>
        <p:nvPicPr>
          <p:cNvPr id="2" name="Picture 1" descr="converted_image.png"/>
          <p:cNvPicPr>
            <a:picLocks noChangeAspect="1"/>
          </p:cNvPicPr>
          <p:nvPr/>
        </p:nvPicPr>
        <p:blipFill>
          <a:blip r:embed="rId2"/>
          <a:stretch>
            <a:fillRect/>
          </a:stretch>
        </p:blipFill>
        <p:spPr>
          <a:xfrm>
            <a:off x="1097280" y="914400"/>
            <a:ext cx="5486400" cy="41148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153</Words>
  <Application>Microsoft Macintosh PowerPoint</Application>
  <PresentationFormat>Προβολή στην οθόνη (4:3)</PresentationFormat>
  <Paragraphs>23</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Office Theme</vt:lpstr>
      <vt:lpstr>Διαφάνεια 1</vt:lpstr>
      <vt:lpstr>Διαφάνεια 2</vt:lpstr>
      <vt:lpstr>Διαφάνεια 3</vt:lpstr>
      <vt:lpstr>Διαφάνεια 4</vt:lpstr>
      <vt:lpstr>Διαφάνεια 5</vt:lpstr>
      <vt:lpstr>Διαφάνεια 6</vt:lpstr>
      <vt:lpstr>Διαφάνεια 7</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PC-1</dc:creator>
  <dc:description>generated using python-pptx</dc:description>
  <cp:lastModifiedBy>PC-1</cp:lastModifiedBy>
  <cp:revision>2</cp:revision>
  <dcterms:created xsi:type="dcterms:W3CDTF">2013-01-27T09:14:16Z</dcterms:created>
  <dcterms:modified xsi:type="dcterms:W3CDTF">2025-04-28T09:07:43Z</dcterms:modified>
</cp:coreProperties>
</file>