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3" r:id="rId6"/>
    <p:sldId id="261" r:id="rId7"/>
    <p:sldId id="263" r:id="rId8"/>
    <p:sldId id="266" r:id="rId9"/>
    <p:sldId id="264" r:id="rId10"/>
    <p:sldId id="265" r:id="rId11"/>
    <p:sldId id="267" r:id="rId12"/>
    <p:sldId id="268" r:id="rId13"/>
    <p:sldId id="269" r:id="rId14"/>
    <p:sldId id="271" r:id="rId15"/>
    <p:sldId id="270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276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E5DEC-208E-4F1B-9E5B-1814BEC09653}" type="datetimeFigureOut">
              <a:rPr lang="en-GB" smtClean="0"/>
              <a:pPr/>
              <a:t>21/03/2021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876CF-27DD-4CDF-96EA-263FE6FCFA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6291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Roomates\docs\Presentation_cove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3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9974" y="733426"/>
            <a:ext cx="4848225" cy="25527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2272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92D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5138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30885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60058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Roomates\docs\Presentatio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81025"/>
            <a:ext cx="7886700" cy="1252539"/>
          </a:xfrm>
        </p:spPr>
        <p:txBody>
          <a:bodyPr>
            <a:normAutofit/>
          </a:bodyPr>
          <a:lstStyle>
            <a:lvl1pPr>
              <a:defRPr lang="en-US" sz="4000" kern="1200" dirty="0" smtClean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874"/>
            <a:ext cx="7886700" cy="4270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099176"/>
            <a:ext cx="2057400" cy="365125"/>
          </a:xfrm>
        </p:spPr>
        <p:txBody>
          <a:bodyPr/>
          <a:lstStyle>
            <a:lvl1pPr>
              <a:defRPr sz="1200"/>
            </a:lvl1pPr>
          </a:lstStyle>
          <a:p>
            <a:fld id="{615CEDE7-6E4D-4068-BBEE-DAA1B27CDC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44645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88357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90595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23498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4749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70818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05646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09175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CEDE7-6E4D-4068-BBEE-DAA1B27CD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5457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5754" y="824866"/>
            <a:ext cx="4848225" cy="2552700"/>
          </a:xfrm>
        </p:spPr>
        <p:txBody>
          <a:bodyPr>
            <a:normAutofit/>
          </a:bodyPr>
          <a:lstStyle/>
          <a:p>
            <a:r>
              <a:rPr lang="el-G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ΑΣΦΑΛΕΙΑ ΣΤΟ ΔΙΑΔΙΚΤΥΟ</a:t>
            </a:r>
            <a:r>
              <a:rPr lang="el-G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200" b="1" dirty="0" smtClean="0"/>
              <a:t>ΓΙΑ ΠΑΙΔΙΑ ΔΗΜΟΤΙΚΟΥ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96" y="4020712"/>
            <a:ext cx="5903595" cy="105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8865" y="5158084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3771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025"/>
            <a:ext cx="9144000" cy="860423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Πόσο «φίλοι» είναι τελικά οι διαδικτυακοί σου φίλοι…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" y="1441448"/>
            <a:ext cx="7421880" cy="4768852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Δε δεχόμαστε αιτήματα φιλίας και δε συνομιλούμε ποτέ με αγνώστους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Πίσω από την οθόνη του υπολογιστή μπορεί να κρύβεται οποιοσδήποτε. Ακόμα και ένας 50χρονος που λέει ψέματα ότι είναι 10χρονος…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Δε δεχόμαστε ποτέ να συναντηθούμε μόνοι μας με κάποιον που γνωρίσαμε διαδικτυακά, όσο χρόνο και αν συνομιλούμε μαζί του 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Αν κάποιος μας ενοχλεί ή μας κάνει να νιώσουμε άβολα το λέμε σε έναν ενήλικα.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3072" y="3825874"/>
            <a:ext cx="2257108" cy="21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5717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81026"/>
            <a:ext cx="8172450" cy="981710"/>
          </a:xfrm>
        </p:spPr>
        <p:txBody>
          <a:bodyPr/>
          <a:lstStyle/>
          <a:p>
            <a:r>
              <a:rPr lang="el-GR" dirty="0" smtClean="0"/>
              <a:t>Προστάτεψε τους κωδικούς ασφαλείας σου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κωδικοί ασφαλείας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33412" y="1483905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xmlns="" val="3225762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" y="581025"/>
            <a:ext cx="8709660" cy="561022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27777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Χρήση του διαδικτύου με μέτρο!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875"/>
            <a:ext cx="6374130" cy="3199766"/>
          </a:xfrm>
        </p:spPr>
        <p:txBody>
          <a:bodyPr/>
          <a:lstStyle/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Μην αντικαθιστάς τους φίλους σου στον πραγματικό κόσμο με τους φίλους από το 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διαδίκτυο</a:t>
            </a: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l-GR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Βάλε όρια στη χρήση του διαδικτύου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και μην παραμελείς τις υπόλοιπες δραστηριότητες σου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093721"/>
            <a:ext cx="219075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0982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7" y="581025"/>
            <a:ext cx="8354291" cy="1252539"/>
          </a:xfrm>
        </p:spPr>
        <p:txBody>
          <a:bodyPr/>
          <a:lstStyle/>
          <a:p>
            <a:r>
              <a:rPr lang="el-GR" dirty="0" smtClean="0"/>
              <a:t>Πιστεύουμε ό,τι διαβάζουμε στο διαδίκτυο;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874"/>
            <a:ext cx="5633605" cy="4270375"/>
          </a:xfrm>
        </p:spPr>
        <p:txBody>
          <a:bodyPr/>
          <a:lstStyle/>
          <a:p>
            <a:endParaRPr lang="el-GR" dirty="0"/>
          </a:p>
          <a:p>
            <a:pPr marL="0" indent="0">
              <a:buNone/>
            </a:pPr>
            <a:r>
              <a:rPr lang="el-GR" sz="3600" b="1" dirty="0" smtClean="0">
                <a:solidFill>
                  <a:schemeClr val="accent5">
                    <a:lumMod val="50000"/>
                  </a:schemeClr>
                </a:solidFill>
              </a:rPr>
              <a:t>Φυσικά και ΌΧΙ!</a:t>
            </a:r>
            <a:endParaRPr lang="en-US" sz="3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Στο διαδίκτυο ο καθένας μπορεί να γράψει ότι θέλει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2036" y="2590801"/>
            <a:ext cx="3048000" cy="334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56498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Να το πω σε έναν ενήλικα αν…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Κάποιος με κάνει να νιώσω άβολα με αυτά που μου λέει 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Συναντήσω ακατάλληλο  περιεχόμενο στο διαδίκτυο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7819" y="3407113"/>
            <a:ext cx="3809524" cy="26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4782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6324"/>
            <a:ext cx="9144000" cy="1948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32049"/>
            <a:ext cx="9144000" cy="1425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94989"/>
            <a:ext cx="9144000" cy="146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161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2707715"/>
            <a:ext cx="7886700" cy="1463289"/>
          </a:xfrm>
        </p:spPr>
        <p:txBody>
          <a:bodyPr/>
          <a:lstStyle/>
          <a:p>
            <a:r>
              <a:rPr lang="el-GR" dirty="0" smtClean="0"/>
              <a:t>Τι μας αρέσει να κάνουμε στο διαδίκτυο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026" name="Picture 2" descr="Image result for musik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1898" y="1105504"/>
            <a:ext cx="2049231" cy="196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rson Playing Video Game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510" y="4214360"/>
            <a:ext cx="2156580" cy="160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Image result for social media 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Image result for social media  clip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Image result for social media  clip a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6" descr="Image result for social media  clip art"/>
          <p:cNvSpPr>
            <a:spLocks noChangeAspect="1" noChangeArrowheads="1"/>
          </p:cNvSpPr>
          <p:nvPr/>
        </p:nvSpPr>
        <p:spPr bwMode="auto">
          <a:xfrm>
            <a:off x="3950335" y="27736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Image result for social media 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1153" y="921848"/>
            <a:ext cx="1525854" cy="101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6" descr="Image result for chat clipar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30" descr="Image result for computer chat clipart"/>
          <p:cNvSpPr>
            <a:spLocks noChangeAspect="1" noChangeArrowheads="1"/>
          </p:cNvSpPr>
          <p:nvPr/>
        </p:nvSpPr>
        <p:spPr bwMode="auto">
          <a:xfrm>
            <a:off x="5291455" y="49122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32" descr="Image result for computer chat clipart"/>
          <p:cNvSpPr>
            <a:spLocks noChangeAspect="1" noChangeArrowheads="1"/>
          </p:cNvSpPr>
          <p:nvPr/>
        </p:nvSpPr>
        <p:spPr bwMode="auto">
          <a:xfrm>
            <a:off x="5960110" y="47598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34" descr="Image result for computer chat clip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36" descr="Image result for computer chat clip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38" descr="Image result for computer chat clipar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66" name="Picture 4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9567" y="1711564"/>
            <a:ext cx="1357785" cy="135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Image result for photographer camera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99" y="3733655"/>
            <a:ext cx="1169067" cy="22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Image result for homework on pc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165" y="956160"/>
            <a:ext cx="1973428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48" descr="Image result for google clip 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50" descr="Image result for google clip 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52" descr="Image result for google clip art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54" descr="Image result for google clip art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56" descr="Image result for google clip art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58" descr="Image result for google clip art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0" descr="Image result for google clip art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62" descr="Image result for google clip art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88" name="Picture 64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70051">
            <a:off x="488950" y="3767635"/>
            <a:ext cx="23812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9912" y="985613"/>
            <a:ext cx="1819426" cy="136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0092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326" y="312738"/>
            <a:ext cx="8084634" cy="1520827"/>
          </a:xfrm>
        </p:spPr>
        <p:txBody>
          <a:bodyPr/>
          <a:lstStyle/>
          <a:p>
            <a:r>
              <a:rPr lang="el-GR" dirty="0" smtClean="0"/>
              <a:t>Τι πρέπει να προσέχουμε στο διαδίκτυο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9240"/>
            <a:ext cx="7886700" cy="7326629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Να μην αποκαλύπτουμε προσωπικά μας δεδομένα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Να μη μιλάμε με αγνώστους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Να μην παίζουμε παιχνίδια ακατάλληλα για την ηλικία μας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Να μην παραμελούμε τις δραστηριότητές μας για χάρη του διαδικτύου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Να σεβόμαστε τους άλλους χρήστες του διαδικτύου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0ταν κάτι μας ανησυχήσει να το πούμε σε έναν ενήλικα που εμπιστευόμαστε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AutoShape 2" descr="Image result for stay safe online clipart"/>
          <p:cNvSpPr>
            <a:spLocks noChangeAspect="1" noChangeArrowheads="1"/>
          </p:cNvSpPr>
          <p:nvPr/>
        </p:nvSpPr>
        <p:spPr bwMode="auto">
          <a:xfrm>
            <a:off x="3363595" y="30711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tay safe online clipart"/>
          <p:cNvSpPr>
            <a:spLocks noChangeAspect="1" noChangeArrowheads="1"/>
          </p:cNvSpPr>
          <p:nvPr/>
        </p:nvSpPr>
        <p:spPr bwMode="auto">
          <a:xfrm>
            <a:off x="3515995" y="32235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saferinternet clip art"/>
          <p:cNvSpPr>
            <a:spLocks noChangeAspect="1" noChangeArrowheads="1"/>
          </p:cNvSpPr>
          <p:nvPr/>
        </p:nvSpPr>
        <p:spPr bwMode="auto">
          <a:xfrm>
            <a:off x="7429500" y="43360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mage result for saferinternet clip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5660" y="4107180"/>
            <a:ext cx="1832610" cy="1832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9947" y="438310"/>
            <a:ext cx="2344784" cy="12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4633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" y="191885"/>
            <a:ext cx="7886700" cy="1542619"/>
          </a:xfrm>
        </p:spPr>
        <p:txBody>
          <a:bodyPr/>
          <a:lstStyle/>
          <a:p>
            <a:r>
              <a:rPr lang="el-GR" dirty="0" smtClean="0"/>
              <a:t>Ποια είναι τα προσωπικά μας δεδομένα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700" y="1438639"/>
            <a:ext cx="6651667" cy="46605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0009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" y="581025"/>
            <a:ext cx="8343900" cy="988695"/>
          </a:xfrm>
        </p:spPr>
        <p:txBody>
          <a:bodyPr>
            <a:normAutofit/>
          </a:bodyPr>
          <a:lstStyle/>
          <a:p>
            <a:r>
              <a:rPr lang="el-GR" sz="2800" dirty="0" smtClean="0"/>
              <a:t>Τι λέει η Αθηνά και ο Ερμής για τις προσωπικές πληροφορίες…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προσωπικες πληροφορίες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8668" y="1501775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xmlns="" val="1981171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Ποιος έχει…</a:t>
            </a:r>
            <a:br>
              <a:rPr lang="el-GR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2726" y="4086912"/>
            <a:ext cx="5291787" cy="21496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6680" y="1505904"/>
            <a:ext cx="87266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accent5">
                    <a:lumMod val="50000"/>
                  </a:schemeClr>
                </a:solidFill>
              </a:rPr>
              <a:t>Τραβήξει μια φωτογραφία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</a:rPr>
              <a:t>Τραβήξει μια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selfie</a:t>
            </a: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</a:rPr>
              <a:t>Κοινοποιήσει μια φωτογραφία στο διαδίκτυο;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5">
                    <a:lumMod val="50000"/>
                  </a:schemeClr>
                </a:solidFill>
              </a:rPr>
              <a:t>Επεξεργαστεί ή αλλάξει μια φωτογραφία;</a:t>
            </a:r>
            <a:endParaRPr lang="el-G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9571" y="477580"/>
            <a:ext cx="3888112" cy="31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1382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81025"/>
            <a:ext cx="8294370" cy="1252539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Πως θα είμαι σίγουρος ότι μοιράζομαι φωτογραφίες με ασφάλεια;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33564"/>
            <a:ext cx="7760970" cy="4357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Πριν κοινοποιήσεις μια φωτογραφία σκέψου και ρώτα τον εαυτό σου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…</a:t>
            </a:r>
          </a:p>
          <a:p>
            <a:endParaRPr lang="el-GR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l-GR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Με </a:t>
            </a:r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ποιον τη μοιράζομαι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Ποιος άλλος μπορεί να τη δει</a:t>
            </a:r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</a:rPr>
              <a:t>Εκείνοι </a:t>
            </a:r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που θα τη δουν τι θα μάθουν για μένα;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Εκείνοι που θα τη δουν τι θα μάθουν για τους υπόλοιπους που απεικονίζονται στη φωτογραφία;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2677244"/>
            <a:ext cx="3192780" cy="20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585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365" y="299085"/>
            <a:ext cx="7875270" cy="1252539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Σεβόμαστε τους υπόλοιπους χρήστες του διαδικτύου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" name="προσβλητικά σχολια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76287" y="1362524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xmlns="" val="1415432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4365" y="299085"/>
            <a:ext cx="7875270" cy="1252539"/>
          </a:xfrm>
        </p:spPr>
        <p:txBody>
          <a:bodyPr>
            <a:normAutofit/>
          </a:bodyPr>
          <a:lstStyle/>
          <a:p>
            <a:pPr algn="ctr"/>
            <a:r>
              <a:rPr lang="el-GR" sz="3200" dirty="0" smtClean="0"/>
              <a:t>Δε συνομιλούμε με αγνώστους στο διαδίκτυο</a:t>
            </a:r>
            <a:endParaRPr lang="en-US" sz="3200" dirty="0"/>
          </a:p>
        </p:txBody>
      </p:sp>
      <p:pic>
        <p:nvPicPr>
          <p:cNvPr id="3" name="μη συνομιλείς με αγνωστους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6775" y="1459629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xmlns="" val="340778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</TotalTime>
  <Words>353</Words>
  <Application>Microsoft Office PowerPoint</Application>
  <PresentationFormat>Προβολή στην οθόνη (4:3)</PresentationFormat>
  <Paragraphs>60</Paragraphs>
  <Slides>16</Slides>
  <Notes>0</Notes>
  <HiddenSlides>0</HiddenSlides>
  <MMClips>4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7" baseType="lpstr">
      <vt:lpstr>Office Theme</vt:lpstr>
      <vt:lpstr>ΑΣΦΑΛΕΙΑ ΣΤΟ ΔΙΑΔΙΚΤΥΟ ΓΙΑ ΠΑΙΔΙΑ ΔΗΜΟΤΙΚΟΥ</vt:lpstr>
      <vt:lpstr>Τι μας αρέσει να κάνουμε στο διαδίκτυο</vt:lpstr>
      <vt:lpstr>Τι πρέπει να προσέχουμε στο διαδίκτυο</vt:lpstr>
      <vt:lpstr>Ποια είναι τα προσωπικά μας δεδομένα</vt:lpstr>
      <vt:lpstr>Τι λέει η Αθηνά και ο Ερμής για τις προσωπικές πληροφορίες…</vt:lpstr>
      <vt:lpstr>Ποιος έχει… </vt:lpstr>
      <vt:lpstr>Πως θα είμαι σίγουρος ότι μοιράζομαι φωτογραφίες με ασφάλεια;</vt:lpstr>
      <vt:lpstr>Σεβόμαστε τους υπόλοιπους χρήστες του διαδικτύου</vt:lpstr>
      <vt:lpstr>Δε συνομιλούμε με αγνώστους στο διαδίκτυο</vt:lpstr>
      <vt:lpstr>Πόσο «φίλοι» είναι τελικά οι διαδικτυακοί σου φίλοι…</vt:lpstr>
      <vt:lpstr>Προστάτεψε τους κωδικούς ασφαλείας σου</vt:lpstr>
      <vt:lpstr>Διαφάνεια 12</vt:lpstr>
      <vt:lpstr>Χρήση του διαδικτύου με μέτρο!</vt:lpstr>
      <vt:lpstr>Πιστεύουμε ό,τι διαβάζουμε στο διαδίκτυο;</vt:lpstr>
      <vt:lpstr>Να το πω σε έναν ενήλικα αν…</vt:lpstr>
      <vt:lpstr>Διαφάνεια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EVANGELIA DASKALAKI</dc:creator>
  <cp:lastModifiedBy>User</cp:lastModifiedBy>
  <cp:revision>40</cp:revision>
  <dcterms:created xsi:type="dcterms:W3CDTF">2017-02-20T07:48:45Z</dcterms:created>
  <dcterms:modified xsi:type="dcterms:W3CDTF">2021-03-21T19:20:55Z</dcterms:modified>
</cp:coreProperties>
</file>