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66C3-C0EB-4336-973B-9BE7CAFB49AD}" type="datetimeFigureOut">
              <a:rPr lang="el-GR" smtClean="0"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41AE-440D-4523-BB32-B3A467E2097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0648" y="1475656"/>
            <a:ext cx="6264696" cy="6696744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b="1" dirty="0" smtClean="0"/>
              <a:t>Οδηγίες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100" dirty="0" smtClean="0"/>
              <a:t>Πάτησε  </a:t>
            </a:r>
            <a:r>
              <a:rPr lang="el-GR" sz="3100" b="1" dirty="0" smtClean="0"/>
              <a:t>«Προβολή» </a:t>
            </a:r>
            <a:r>
              <a:rPr lang="el-GR" sz="3100" dirty="0" smtClean="0"/>
              <a:t>και στη συνέχεια </a:t>
            </a:r>
            <a:r>
              <a:rPr lang="el-GR" sz="3100" b="1" dirty="0" smtClean="0"/>
              <a:t>«Προβολή Παρουσίασης». 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/>
              <a:t/>
            </a:r>
            <a:br>
              <a:rPr lang="el-GR" sz="3100" dirty="0"/>
            </a:br>
            <a:r>
              <a:rPr lang="el-GR" sz="3100" dirty="0" smtClean="0"/>
              <a:t>Τη 2</a:t>
            </a:r>
            <a:r>
              <a:rPr lang="el-GR" sz="3100" baseline="30000" dirty="0" smtClean="0"/>
              <a:t>η</a:t>
            </a:r>
            <a:r>
              <a:rPr lang="el-GR" sz="3100" dirty="0" smtClean="0"/>
              <a:t> φορά, </a:t>
            </a:r>
            <a:r>
              <a:rPr lang="el-GR" sz="3100" b="1" dirty="0" smtClean="0"/>
              <a:t>«Προβολή Παρουσίασης»,  </a:t>
            </a:r>
            <a:br>
              <a:rPr lang="el-GR" sz="3100" b="1" dirty="0" smtClean="0"/>
            </a:br>
            <a:r>
              <a:rPr lang="el-GR" sz="3100" b="1" dirty="0" smtClean="0"/>
              <a:t>«Από την αρχή».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100" dirty="0" smtClean="0"/>
              <a:t>Αλλάζεις σελίδα πατώντας </a:t>
            </a:r>
            <a:r>
              <a:rPr lang="en-US" sz="3100" b="1" dirty="0" smtClean="0"/>
              <a:t>Enter.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Διάβασε το κείμενο που ακολουθεί με προσοχή, 2 φορές. </a:t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Μπες στον σύνδεσμο: </a:t>
            </a:r>
            <a:r>
              <a:rPr lang="en-US" sz="2700" dirty="0" smtClean="0"/>
              <a:t>https://wordwall.net/play/1268/477/656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Απάντησε σε 10 ερωτήσεις κατανόησης.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/>
          <p:nvPr/>
        </p:nvPicPr>
        <p:blipFill>
          <a:blip r:embed="rId2" cstate="print"/>
          <a:srcRect l="18265" t="23272" r="25858" b="5760"/>
          <a:stretch>
            <a:fillRect/>
          </a:stretch>
        </p:blipFill>
        <p:spPr bwMode="auto">
          <a:xfrm>
            <a:off x="548680" y="755576"/>
            <a:ext cx="5976664" cy="734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/>
          <p:nvPr/>
        </p:nvPicPr>
        <p:blipFill>
          <a:blip r:embed="rId2" cstate="print"/>
          <a:srcRect l="19066" t="21889" r="28187" b="9908"/>
          <a:stretch>
            <a:fillRect/>
          </a:stretch>
        </p:blipFill>
        <p:spPr bwMode="auto">
          <a:xfrm>
            <a:off x="188640" y="539553"/>
            <a:ext cx="6669360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l="20981" t="19585" r="28445" b="7834"/>
          <a:stretch>
            <a:fillRect/>
          </a:stretch>
        </p:blipFill>
        <p:spPr bwMode="auto">
          <a:xfrm>
            <a:off x="332656" y="467544"/>
            <a:ext cx="6525344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l="17747" t="18894" r="29092" b="21659"/>
          <a:stretch>
            <a:fillRect/>
          </a:stretch>
        </p:blipFill>
        <p:spPr bwMode="auto">
          <a:xfrm>
            <a:off x="0" y="395537"/>
            <a:ext cx="6858000" cy="79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l="16978" t="21889" r="49777" b="35254"/>
          <a:stretch>
            <a:fillRect/>
          </a:stretch>
        </p:blipFill>
        <p:spPr bwMode="auto">
          <a:xfrm>
            <a:off x="980728" y="971600"/>
            <a:ext cx="525658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 l="18180" t="27671" r="22927" b="4411"/>
          <a:stretch>
            <a:fillRect/>
          </a:stretch>
        </p:blipFill>
        <p:spPr bwMode="auto">
          <a:xfrm>
            <a:off x="0" y="251520"/>
            <a:ext cx="6858000" cy="88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Προβολή στην οθόνη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Οδηγίες  Πάτησε  «Προβολή» και στη συνέχεια «Προβολή Παρουσίασης».   Τη 2η φορά, «Προβολή Παρουσίασης»,   «Από την αρχή».  Αλλάζεις σελίδα πατώντας Enter.  Διάβασε το κείμενο που ακολουθεί με προσοχή, 2 φορές.   Μπες στον σύνδεσμο: https://wordwall.net/play/1268/477/656   Απάντησε σε 10 ερωτήσεις κατανόησης.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6</cp:revision>
  <dcterms:created xsi:type="dcterms:W3CDTF">2020-04-04T21:50:50Z</dcterms:created>
  <dcterms:modified xsi:type="dcterms:W3CDTF">2020-04-04T22:33:03Z</dcterms:modified>
</cp:coreProperties>
</file>