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4630400" cy="8229600"/>
  <p:notesSz cx="8229600" cy="14630400"/>
  <p:embeddedFontLst>
    <p:embeddedFont>
      <p:font typeface="Patrick Hand"/>
      <p:regular r:id="rId13"/>
    </p:embeddedFont>
    <p:embeddedFont>
      <p:font typeface="Patrick Hand"/>
      <p:regular r:id="rId14"/>
    </p:embeddedFont>
    <p:embeddedFont>
      <p:font typeface="Patrick Hand"/>
      <p:regular r:id="rId15"/>
    </p:embeddedFont>
    <p:embeddedFont>
      <p:font typeface="Patrick Hand"/>
      <p:regular r:id="rId1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openxmlformats.org/officeDocument/2006/relationships/font" Target="fonts/font1.fntdata"/><Relationship Id="rId14" Type="http://schemas.openxmlformats.org/officeDocument/2006/relationships/font" Target="fonts/font2.fntdata"/><Relationship Id="rId15" Type="http://schemas.openxmlformats.org/officeDocument/2006/relationships/font" Target="fonts/font3.fntdata"/><Relationship Id="rId16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2328148"/>
            <a:ext cx="7415927" cy="1703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6700"/>
              </a:lnSpc>
              <a:buNone/>
            </a:pPr>
            <a:r>
              <a:rPr lang="en-US" sz="53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Πολιτεύματα στην Αρχαία Ελλάδα</a:t>
            </a:r>
            <a:endParaRPr lang="en-US" sz="5350" dirty="0"/>
          </a:p>
        </p:txBody>
      </p:sp>
      <p:sp>
        <p:nvSpPr>
          <p:cNvPr id="4" name="Text 1"/>
          <p:cNvSpPr/>
          <p:nvPr/>
        </p:nvSpPr>
        <p:spPr>
          <a:xfrm>
            <a:off x="864037" y="4401741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Η αρχαία Ελλάδα ήταν ένα λίκνο πολιτισμού και φιλοσοφίας, με κάθε πόλη-κράτος να έχει το δικό της σύστημα διακυβέρνησης.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5487948"/>
            <a:ext cx="394930" cy="394930"/>
          </a:xfrm>
          <a:prstGeom prst="roundRect">
            <a:avLst>
              <a:gd name="adj" fmla="val 23151155"/>
            </a:avLst>
          </a:prstGeom>
          <a:solidFill>
            <a:srgbClr val="A894C2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03459" y="5636657"/>
            <a:ext cx="116086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Patrick Hand Medium" pitchFamily="34" charset="0"/>
                <a:ea typeface="Patrick Hand Medium" pitchFamily="34" charset="-122"/>
                <a:cs typeface="Patrick Hand Medium" pitchFamily="34" charset="-120"/>
              </a:rPr>
              <a:t>MM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82316" y="5469493"/>
            <a:ext cx="1882854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383838"/>
                </a:solidFill>
                <a:latin typeface="Patrick Hand Bold" pitchFamily="34" charset="0"/>
                <a:ea typeface="Patrick Hand Bold" pitchFamily="34" charset="-122"/>
                <a:cs typeface="Patrick Hand Bold" pitchFamily="34" charset="-120"/>
              </a:rPr>
              <a:t>by Markaki Maria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806654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Τι είναι Πολίτευμα;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350437" y="2794040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Το πολίτευμα είναι το σύστημα διακυβέρνησης μιας κοινωνίας ή ενός κράτους.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3861792"/>
            <a:ext cx="3584615" cy="2561034"/>
          </a:xfrm>
          <a:prstGeom prst="roundRect">
            <a:avLst>
              <a:gd name="adj" fmla="val 404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612493" y="412384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Ορισμός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612493" y="4580573"/>
            <a:ext cx="306050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«Το σύστημα διακυβέρνησης μιας κοινωνίας ή ενός κράτους».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10181868" y="3861792"/>
            <a:ext cx="3584615" cy="2561034"/>
          </a:xfrm>
          <a:prstGeom prst="roundRect">
            <a:avLst>
              <a:gd name="adj" fmla="val 404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443924" y="4123849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Σημασία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443924" y="4580573"/>
            <a:ext cx="306050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Κάθε πόλη-κράτος στην αρχαία Ελλάδα είχε το δικό της σύστημα διακυβέρνησης.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698546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Βασικά Πολιτεύματα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64037" y="2809399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Η αρχαία Ελλάδα γνώρισε διάφορα πολιτεύματα, με διαφορετικά χαρακτηριστικά και τρόπους άσκησης εξουσίας.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4123968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Βασιλεία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864037" y="4679394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Εξουσία συγκεντρωμένη σε έναν ηγεμόνα (βασιλιά).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864037" y="5296614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Η εξουσία συνήθως κληρονομική.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864037" y="5913834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Παράδειγμα: Μυκήνες και Κρήτη.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7623929" y="4123968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Αριστοκρατία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7623929" y="4679394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Εξουσία στα χέρια μιας μικρής ομάδας ευγενών.</a:t>
            </a:r>
            <a:endParaRPr lang="en-US" sz="1900" dirty="0"/>
          </a:p>
        </p:txBody>
      </p:sp>
      <p:sp>
        <p:nvSpPr>
          <p:cNvPr id="10" name="Text 8"/>
          <p:cNvSpPr/>
          <p:nvPr/>
        </p:nvSpPr>
        <p:spPr>
          <a:xfrm>
            <a:off x="7623929" y="5296614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Στηριζόταν στον πλούτο και την καταγωγή.</a:t>
            </a:r>
            <a:endParaRPr lang="en-US" sz="1900" dirty="0"/>
          </a:p>
        </p:txBody>
      </p:sp>
      <p:sp>
        <p:nvSpPr>
          <p:cNvPr id="11" name="Text 9"/>
          <p:cNvSpPr/>
          <p:nvPr/>
        </p:nvSpPr>
        <p:spPr>
          <a:xfrm>
            <a:off x="7623929" y="5913834"/>
            <a:ext cx="61500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Παράδειγμα: Σπάρτη.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241822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Τυραννίδα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6350437" y="2229207"/>
            <a:ext cx="74159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Η τυραννίδα ήταν μια μορφή διακυβέρνησης όπου ένας ισχυρός άνδρας (τύραννος) καταλάμβανε την εξουσία.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357461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74274" y="3704153"/>
            <a:ext cx="107633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7152680" y="357461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Χαρακτηριστικά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7152680" y="4031337"/>
            <a:ext cx="278237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Ένας ισχυρός άνδρας (τύραννος) καταλάμβανε την εξουσία.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10181868" y="357461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90227" y="3704153"/>
            <a:ext cx="13870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10984111" y="357461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Εξουσία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10984111" y="4031337"/>
            <a:ext cx="278237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Η εξουσία δεν ήταν κληρονομική αλλά βασιζόταν στην προσωπική δύναμη.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6350437" y="613600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561773" y="6265545"/>
            <a:ext cx="132755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7152680" y="613600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Παράδειγμα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7152680" y="6592729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Πεισίστρατος στην Αθήνα.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4105989"/>
            <a:ext cx="493776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850"/>
              </a:lnSpc>
              <a:buNone/>
            </a:pPr>
            <a:r>
              <a:rPr lang="en-US" sz="38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Δημοκρατία</a:t>
            </a:r>
            <a:endParaRPr lang="en-US" sz="3850" dirty="0"/>
          </a:p>
        </p:txBody>
      </p:sp>
      <p:sp>
        <p:nvSpPr>
          <p:cNvPr id="4" name="Text 1"/>
          <p:cNvSpPr/>
          <p:nvPr/>
        </p:nvSpPr>
        <p:spPr>
          <a:xfrm>
            <a:off x="864037" y="5093375"/>
            <a:ext cx="1290232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Η δημοκρατία ήταν ένα σύστημα διακυβέρνησης όπου οι πολίτες συμμετείχαν στη λήψη αποφάσεων.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864037" y="5766078"/>
            <a:ext cx="12902327" cy="1443514"/>
          </a:xfrm>
          <a:prstGeom prst="roundRect">
            <a:avLst>
              <a:gd name="adj" fmla="val 7183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79277" y="5781318"/>
            <a:ext cx="12871847" cy="70651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126093" y="5937052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Χαρακτηριστικά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7565827" y="5937052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Παράδειγμα</a:t>
            </a:r>
            <a:endParaRPr lang="en-US" sz="1900" dirty="0"/>
          </a:p>
        </p:txBody>
      </p:sp>
      <p:sp>
        <p:nvSpPr>
          <p:cNvPr id="9" name="Shape 6"/>
          <p:cNvSpPr/>
          <p:nvPr/>
        </p:nvSpPr>
        <p:spPr>
          <a:xfrm>
            <a:off x="879277" y="6487835"/>
            <a:ext cx="12871847" cy="70651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126093" y="6643568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Συμμετοχή των πολιτών στη λήψη αποφάσεων.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7565827" y="6643568"/>
            <a:ext cx="59384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Αθήνα του Κλεισθένη και του Περικλή.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4861" y="625793"/>
            <a:ext cx="4542353" cy="5676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450"/>
              </a:lnSpc>
              <a:buNone/>
            </a:pPr>
            <a:r>
              <a:rPr lang="en-US" sz="35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Συζήτηση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794861" y="1534120"/>
            <a:ext cx="7554278" cy="363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61" y="2153007"/>
            <a:ext cx="1135499" cy="181689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70998" y="2380059"/>
            <a:ext cx="2440543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Ζωή σε κάθε πολίτευμα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2270998" y="2800231"/>
            <a:ext cx="6078141" cy="726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Πώς πιστεύετε ότι ζούσαν οι άνθρωποι σε κάθε πολίτευμα;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61" y="3969901"/>
            <a:ext cx="1135499" cy="181689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70998" y="4196953"/>
            <a:ext cx="2271117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Δικαιοσύνη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2270998" y="4617125"/>
            <a:ext cx="6078141" cy="363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Ποιο πολίτευμα θεωρείτε πιο δίκαιο;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61" y="5786795"/>
            <a:ext cx="1135499" cy="181689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70998" y="6013847"/>
            <a:ext cx="3790712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Επίδραση στη σημερινή δημοκρατία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2270998" y="6434018"/>
            <a:ext cx="6078141" cy="726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Ποια στοιχεία των αρχαίων πολιτευμάτων έχουν επηρεάσει τη σημερινή δημοκρατία;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2024-11-19T00:01:23Z</dcterms:created>
  <dcterms:modified xsi:type="dcterms:W3CDTF">2024-11-19T00:01:23Z</dcterms:modified>
</cp:coreProperties>
</file>