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B4FD-BF0B-447F-A7C5-13DC73BF68CD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0B1D-C40C-4322-849D-E8A6E27C855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B4FD-BF0B-447F-A7C5-13DC73BF68CD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0B1D-C40C-4322-849D-E8A6E27C855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B4FD-BF0B-447F-A7C5-13DC73BF68CD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0B1D-C40C-4322-849D-E8A6E27C855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B4FD-BF0B-447F-A7C5-13DC73BF68CD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0B1D-C40C-4322-849D-E8A6E27C855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B4FD-BF0B-447F-A7C5-13DC73BF68CD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0B1D-C40C-4322-849D-E8A6E27C855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B4FD-BF0B-447F-A7C5-13DC73BF68CD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0B1D-C40C-4322-849D-E8A6E27C855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B4FD-BF0B-447F-A7C5-13DC73BF68CD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0B1D-C40C-4322-849D-E8A6E27C855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B4FD-BF0B-447F-A7C5-13DC73BF68CD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0B1D-C40C-4322-849D-E8A6E27C855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B4FD-BF0B-447F-A7C5-13DC73BF68CD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0B1D-C40C-4322-849D-E8A6E27C855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B4FD-BF0B-447F-A7C5-13DC73BF68CD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0B1D-C40C-4322-849D-E8A6E27C855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B4FD-BF0B-447F-A7C5-13DC73BF68CD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0B1D-C40C-4322-849D-E8A6E27C855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B4FD-BF0B-447F-A7C5-13DC73BF68CD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B0B1D-C40C-4322-849D-E8A6E27C855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ΕΘΙΜΑ ΤΗΣ ΕΛΛΑΔΑΣ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θιμα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54063"/>
            <a:ext cx="9144000" cy="5348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θιμα 1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84225"/>
            <a:ext cx="9144000" cy="5287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θιμα 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71525"/>
            <a:ext cx="9144000" cy="53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θιμα 3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27075"/>
            <a:ext cx="9144000" cy="54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θιμα 4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08038"/>
            <a:ext cx="9144000" cy="524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θιμα 5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47725"/>
            <a:ext cx="9144000" cy="5160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θιμα 6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3750"/>
            <a:ext cx="9144000" cy="526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θιμα 7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33438"/>
            <a:ext cx="9144000" cy="518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θιμα 8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12800"/>
            <a:ext cx="9144000" cy="52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Προβολή στην οθόνη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ΕΘΙΜΑ ΤΗΣ ΕΛΛΑΔΑΣ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ΕΘΙΜΑ ΤΗΣ ΕΛΛΑΔΑΣ</dc:title>
  <dc:creator>9odimotiko</dc:creator>
  <cp:lastModifiedBy>9odimotiko</cp:lastModifiedBy>
  <cp:revision>2</cp:revision>
  <dcterms:created xsi:type="dcterms:W3CDTF">2021-04-22T08:21:04Z</dcterms:created>
  <dcterms:modified xsi:type="dcterms:W3CDTF">2021-04-22T08:24:29Z</dcterms:modified>
</cp:coreProperties>
</file>