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Montserrat"/>
      <p:regular r:id="rId17"/>
    </p:embeddedFont>
    <p:embeddedFont>
      <p:font typeface="Montserrat"/>
      <p:regular r:id="rId18"/>
    </p:embeddedFont>
    <p:embeddedFont>
      <p:font typeface="Montserrat"/>
      <p:regular r:id="rId19"/>
    </p:embeddedFont>
    <p:embeddedFont>
      <p:font typeface="Montserrat"/>
      <p:regular r:id="rId20"/>
    </p:embeddedFont>
    <p:embeddedFont>
      <p:font typeface="Heebo Light"/>
      <p:regular r:id="rId21"/>
    </p:embeddedFont>
    <p:embeddedFont>
      <p:font typeface="Heebo Light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58998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Πολίτευμα της Σπάρτης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475559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Εισαγωγή στην κοινωνική οργάνωση και το πολίτευμα της Σπάρτης.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390555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10" y="5398175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70040" y="5373648"/>
            <a:ext cx="3808571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DCD7E5"/>
                </a:solidFill>
                <a:latin typeface="Heebo Bold" pitchFamily="34" charset="0"/>
                <a:ea typeface="Heebo Bold" pitchFamily="34" charset="-122"/>
                <a:cs typeface="Heebo Bold" pitchFamily="34" charset="-120"/>
              </a:rPr>
              <a:t>by ΚΩΣΤΑΣ ΤΑΒΕΡΝΑΡΑΚΗΣ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7055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Ερωτήσεις για Σκέψη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619500"/>
            <a:ext cx="3664863" cy="2039422"/>
          </a:xfrm>
          <a:prstGeom prst="roundRect">
            <a:avLst>
              <a:gd name="adj" fmla="val 4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8539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Στρατιωτική Δύναμη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344353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Πώς ενισχύθηκε από την κοινωνική οργάνωση;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619500"/>
            <a:ext cx="3664863" cy="2039422"/>
          </a:xfrm>
          <a:prstGeom prst="roundRect">
            <a:avLst>
              <a:gd name="adj" fmla="val 467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853934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Σύγκριση Πολιτευμάτων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4698683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Διαφορές με το σημερινό πολίτευμα της Ελλάδας.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86940"/>
            <a:ext cx="709957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Η Σπάρτη ως πόλη-κράτος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4910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73904" y="3576042"/>
            <a:ext cx="12287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34910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Ισχυρή Πόλη-Κράτος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3981450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Μία από τις ισχυρότερες της αρχαίας Ελλάδας.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34910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30339" y="3576042"/>
            <a:ext cx="19323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34910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Στόχος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8983" y="3981450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Δημιουργία ισχυρών πολεμιστών.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18922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39376" y="5274231"/>
            <a:ext cx="19192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189220"/>
            <a:ext cx="28876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Κοινωνική Οργάνωση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567963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Οργανωμένη γύρω από στρατιωτικό στόχο.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Η κοινωνική δομή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Σπαρτιάτες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Πολίτες και πολεμιστές με πλήρη δικαιώματα.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Περίοικοι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57831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Ελεύθεροι, χωρίς πολιτικά δικαιώματα.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Είλωτες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Υποδουλωμένοι εργάτες για τους Σπαρτιάτες.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6856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Η Αγωγή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1917502"/>
            <a:ext cx="1134070" cy="181451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2144316"/>
            <a:ext cx="28571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Αυστηρή Εκπαίδευση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263473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Από την ηλικία των 7.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3732014"/>
            <a:ext cx="1134070" cy="18145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39588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Στόχος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444924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Ικανοί πολεμιστές με πειθαρχία.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546527"/>
            <a:ext cx="1134070" cy="181451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57733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Διαφορές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26375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Διαφορετική από την εκπαίδευση στην Αθήνα.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54674"/>
            <a:ext cx="71647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Το Πολίτευμα της Σπάρτης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203615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4380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Ολιγαρχία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928467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Εξουσία στα χέρια λίγων.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203615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4380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Δύο Βασιλείς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928467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Και συμβούλιο γηραιών.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752618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49870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Πολίτες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5477470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Μόνο ενήλικοι άνδρες συμμετείχαν.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27220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Οι Δύο Βασιλείς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57629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7504" y="5661303"/>
            <a:ext cx="12287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55762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Ρόλοι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6066711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Στρατιωτικοί και θρησκευτικοί ηγέτες.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557629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375434" y="5661303"/>
            <a:ext cx="19323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954078" y="55762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Σύστημα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954078" y="6066711"/>
            <a:ext cx="345924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Σπάνιο για την εποχή.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9640133" y="557629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799320" y="5661303"/>
            <a:ext cx="19192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0377249" y="55762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Συνεργασία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377249" y="6066711"/>
            <a:ext cx="345924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Με το συμβούλιο γηραιών.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0303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Η Γερουσία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605111" y="2451973"/>
            <a:ext cx="30480" cy="4374475"/>
          </a:xfrm>
          <a:prstGeom prst="roundRect">
            <a:avLst>
              <a:gd name="adj" fmla="val 312558"/>
            </a:avLst>
          </a:prstGeom>
          <a:solidFill>
            <a:srgbClr val="4A2C85"/>
          </a:solidFill>
          <a:ln/>
        </p:spPr>
      </p:sp>
      <p:sp>
        <p:nvSpPr>
          <p:cNvPr id="5" name="Shape 2"/>
          <p:cNvSpPr/>
          <p:nvPr/>
        </p:nvSpPr>
        <p:spPr>
          <a:xfrm>
            <a:off x="6845022" y="2947035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4A2C85"/>
          </a:solidFill>
          <a:ln/>
        </p:spPr>
      </p:sp>
      <p:sp>
        <p:nvSpPr>
          <p:cNvPr id="6" name="Shape 3"/>
          <p:cNvSpPr/>
          <p:nvPr/>
        </p:nvSpPr>
        <p:spPr>
          <a:xfrm>
            <a:off x="6365200" y="270712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558915" y="2792135"/>
            <a:ext cx="12287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867888" y="26787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Σύνθεση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867888" y="3169206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28 γέροντες και δύο βασιλείς.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845022" y="4480798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4A2C85"/>
          </a:solidFill>
          <a:ln/>
        </p:spPr>
      </p:sp>
      <p:sp>
        <p:nvSpPr>
          <p:cNvPr id="11" name="Shape 8"/>
          <p:cNvSpPr/>
          <p:nvPr/>
        </p:nvSpPr>
        <p:spPr>
          <a:xfrm>
            <a:off x="6365200" y="424088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23673" y="4325898"/>
            <a:ext cx="19323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7867888" y="42125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Αρμοδιότητες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867888" y="4702969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Νόμοι και δικαιοσύνη.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845022" y="6014561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4A2C85"/>
          </a:solidFill>
          <a:ln/>
        </p:spPr>
      </p:sp>
      <p:sp>
        <p:nvSpPr>
          <p:cNvPr id="16" name="Shape 13"/>
          <p:cNvSpPr/>
          <p:nvPr/>
        </p:nvSpPr>
        <p:spPr>
          <a:xfrm>
            <a:off x="6365200" y="577465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524387" y="5859661"/>
            <a:ext cx="19192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7867888" y="57463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Αποφάσεις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7867888" y="6236732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Σημαντικά θέματα της πόλης.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6856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Η Απέλλα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1917502"/>
            <a:ext cx="1134070" cy="181451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21443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Συνέλευση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263473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Όλοι οι ενήλικοι άνδρες Σπαρτιάτες.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3732014"/>
            <a:ext cx="1134070" cy="18145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39588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Ψήφοι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444924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Για θέματα από τη Γερουσία.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546527"/>
            <a:ext cx="1134070" cy="181451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57733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Βαρύτητα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26375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Η ψήφος δεν είχε πάντα βαρύτητα.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02863"/>
            <a:ext cx="741961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Σύγκριση Σπάρτης - Αθήνας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Σπάρτη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75976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Ολιγαρχία, στρατιωτική εκπαίδευση.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Αθήνα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75976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Δημοκρατία, έμφαση στη μάθηση.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Διαφορές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75976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Διαφορετικές αξίες και στόχοι.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2024-11-14T17:52:56Z</dcterms:created>
  <dcterms:modified xsi:type="dcterms:W3CDTF">2024-11-14T17:52:56Z</dcterms:modified>
</cp:coreProperties>
</file>