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30" autoAdjust="0"/>
    <p:restoredTop sz="94660"/>
  </p:normalViewPr>
  <p:slideViewPr>
    <p:cSldViewPr snapToGrid="0">
      <p:cViewPr varScale="1">
        <p:scale>
          <a:sx n="94" d="100"/>
          <a:sy n="94" d="100"/>
        </p:scale>
        <p:origin x="86"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l-G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0EB3B812-F596-4D5D-BC1A-D1C2BEFD67EB}" type="datetimeFigureOut">
              <a:rPr lang="el-GR" smtClean="0"/>
              <a:t>24/11/2024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F0687AE-7A55-402A-9A4F-61ED407404FD}" type="slidenum">
              <a:rPr lang="el-GR" smtClean="0"/>
              <a:t>‹#›</a:t>
            </a:fld>
            <a:endParaRPr lang="el-GR"/>
          </a:p>
        </p:txBody>
      </p:sp>
    </p:spTree>
    <p:extLst>
      <p:ext uri="{BB962C8B-B14F-4D97-AF65-F5344CB8AC3E}">
        <p14:creationId xmlns:p14="http://schemas.microsoft.com/office/powerpoint/2010/main" val="407068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0EB3B812-F596-4D5D-BC1A-D1C2BEFD67EB}" type="datetimeFigureOut">
              <a:rPr lang="el-GR" smtClean="0"/>
              <a:t>24/11/2024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F0687AE-7A55-402A-9A4F-61ED407404FD}" type="slidenum">
              <a:rPr lang="el-GR" smtClean="0"/>
              <a:t>‹#›</a:t>
            </a:fld>
            <a:endParaRPr lang="el-GR"/>
          </a:p>
        </p:txBody>
      </p:sp>
    </p:spTree>
    <p:extLst>
      <p:ext uri="{BB962C8B-B14F-4D97-AF65-F5344CB8AC3E}">
        <p14:creationId xmlns:p14="http://schemas.microsoft.com/office/powerpoint/2010/main" val="2723165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0EB3B812-F596-4D5D-BC1A-D1C2BEFD67EB}" type="datetimeFigureOut">
              <a:rPr lang="el-GR" smtClean="0"/>
              <a:t>24/11/2024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F0687AE-7A55-402A-9A4F-61ED407404FD}" type="slidenum">
              <a:rPr lang="el-GR" smtClean="0"/>
              <a:t>‹#›</a:t>
            </a:fld>
            <a:endParaRPr lang="el-GR"/>
          </a:p>
        </p:txBody>
      </p:sp>
    </p:spTree>
    <p:extLst>
      <p:ext uri="{BB962C8B-B14F-4D97-AF65-F5344CB8AC3E}">
        <p14:creationId xmlns:p14="http://schemas.microsoft.com/office/powerpoint/2010/main" val="233320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0EB3B812-F596-4D5D-BC1A-D1C2BEFD67EB}" type="datetimeFigureOut">
              <a:rPr lang="el-GR" smtClean="0"/>
              <a:t>24/11/2024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F0687AE-7A55-402A-9A4F-61ED407404FD}" type="slidenum">
              <a:rPr lang="el-GR" smtClean="0"/>
              <a:t>‹#›</a:t>
            </a:fld>
            <a:endParaRPr lang="el-GR"/>
          </a:p>
        </p:txBody>
      </p:sp>
    </p:spTree>
    <p:extLst>
      <p:ext uri="{BB962C8B-B14F-4D97-AF65-F5344CB8AC3E}">
        <p14:creationId xmlns:p14="http://schemas.microsoft.com/office/powerpoint/2010/main" val="2302039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l-G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B3B812-F596-4D5D-BC1A-D1C2BEFD67EB}" type="datetimeFigureOut">
              <a:rPr lang="el-GR" smtClean="0"/>
              <a:t>24/11/2024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F0687AE-7A55-402A-9A4F-61ED407404FD}" type="slidenum">
              <a:rPr lang="el-GR" smtClean="0"/>
              <a:t>‹#›</a:t>
            </a:fld>
            <a:endParaRPr lang="el-GR"/>
          </a:p>
        </p:txBody>
      </p:sp>
    </p:spTree>
    <p:extLst>
      <p:ext uri="{BB962C8B-B14F-4D97-AF65-F5344CB8AC3E}">
        <p14:creationId xmlns:p14="http://schemas.microsoft.com/office/powerpoint/2010/main" val="4076117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0EB3B812-F596-4D5D-BC1A-D1C2BEFD67EB}" type="datetimeFigureOut">
              <a:rPr lang="el-GR" smtClean="0"/>
              <a:t>24/11/2024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F0687AE-7A55-402A-9A4F-61ED407404FD}" type="slidenum">
              <a:rPr lang="el-GR" smtClean="0"/>
              <a:t>‹#›</a:t>
            </a:fld>
            <a:endParaRPr lang="el-GR"/>
          </a:p>
        </p:txBody>
      </p:sp>
    </p:spTree>
    <p:extLst>
      <p:ext uri="{BB962C8B-B14F-4D97-AF65-F5344CB8AC3E}">
        <p14:creationId xmlns:p14="http://schemas.microsoft.com/office/powerpoint/2010/main" val="570239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l-G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0EB3B812-F596-4D5D-BC1A-D1C2BEFD67EB}" type="datetimeFigureOut">
              <a:rPr lang="el-GR" smtClean="0"/>
              <a:t>24/11/2024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F0687AE-7A55-402A-9A4F-61ED407404FD}" type="slidenum">
              <a:rPr lang="el-GR" smtClean="0"/>
              <a:t>‹#›</a:t>
            </a:fld>
            <a:endParaRPr lang="el-GR"/>
          </a:p>
        </p:txBody>
      </p:sp>
    </p:spTree>
    <p:extLst>
      <p:ext uri="{BB962C8B-B14F-4D97-AF65-F5344CB8AC3E}">
        <p14:creationId xmlns:p14="http://schemas.microsoft.com/office/powerpoint/2010/main" val="1784949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0EB3B812-F596-4D5D-BC1A-D1C2BEFD67EB}" type="datetimeFigureOut">
              <a:rPr lang="el-GR" smtClean="0"/>
              <a:t>24/11/2024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2F0687AE-7A55-402A-9A4F-61ED407404FD}" type="slidenum">
              <a:rPr lang="el-GR" smtClean="0"/>
              <a:t>‹#›</a:t>
            </a:fld>
            <a:endParaRPr lang="el-GR"/>
          </a:p>
        </p:txBody>
      </p:sp>
    </p:spTree>
    <p:extLst>
      <p:ext uri="{BB962C8B-B14F-4D97-AF65-F5344CB8AC3E}">
        <p14:creationId xmlns:p14="http://schemas.microsoft.com/office/powerpoint/2010/main" val="341302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B3B812-F596-4D5D-BC1A-D1C2BEFD67EB}" type="datetimeFigureOut">
              <a:rPr lang="el-GR" smtClean="0"/>
              <a:t>24/11/2024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2F0687AE-7A55-402A-9A4F-61ED407404FD}" type="slidenum">
              <a:rPr lang="el-GR" smtClean="0"/>
              <a:t>‹#›</a:t>
            </a:fld>
            <a:endParaRPr lang="el-GR"/>
          </a:p>
        </p:txBody>
      </p:sp>
    </p:spTree>
    <p:extLst>
      <p:ext uri="{BB962C8B-B14F-4D97-AF65-F5344CB8AC3E}">
        <p14:creationId xmlns:p14="http://schemas.microsoft.com/office/powerpoint/2010/main" val="1804871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l-G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B3B812-F596-4D5D-BC1A-D1C2BEFD67EB}" type="datetimeFigureOut">
              <a:rPr lang="el-GR" smtClean="0"/>
              <a:t>24/11/2024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F0687AE-7A55-402A-9A4F-61ED407404FD}" type="slidenum">
              <a:rPr lang="el-GR" smtClean="0"/>
              <a:t>‹#›</a:t>
            </a:fld>
            <a:endParaRPr lang="el-GR"/>
          </a:p>
        </p:txBody>
      </p:sp>
    </p:spTree>
    <p:extLst>
      <p:ext uri="{BB962C8B-B14F-4D97-AF65-F5344CB8AC3E}">
        <p14:creationId xmlns:p14="http://schemas.microsoft.com/office/powerpoint/2010/main" val="1060563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l-G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B3B812-F596-4D5D-BC1A-D1C2BEFD67EB}" type="datetimeFigureOut">
              <a:rPr lang="el-GR" smtClean="0"/>
              <a:t>24/11/2024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F0687AE-7A55-402A-9A4F-61ED407404FD}" type="slidenum">
              <a:rPr lang="el-GR" smtClean="0"/>
              <a:t>‹#›</a:t>
            </a:fld>
            <a:endParaRPr lang="el-GR"/>
          </a:p>
        </p:txBody>
      </p:sp>
    </p:spTree>
    <p:extLst>
      <p:ext uri="{BB962C8B-B14F-4D97-AF65-F5344CB8AC3E}">
        <p14:creationId xmlns:p14="http://schemas.microsoft.com/office/powerpoint/2010/main" val="1271192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B3B812-F596-4D5D-BC1A-D1C2BEFD67EB}" type="datetimeFigureOut">
              <a:rPr lang="el-GR" smtClean="0"/>
              <a:t>24/11/2024</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0687AE-7A55-402A-9A4F-61ED407404FD}" type="slidenum">
              <a:rPr lang="el-GR" smtClean="0"/>
              <a:t>‹#›</a:t>
            </a:fld>
            <a:endParaRPr lang="el-GR"/>
          </a:p>
        </p:txBody>
      </p:sp>
    </p:spTree>
    <p:extLst>
      <p:ext uri="{BB962C8B-B14F-4D97-AF65-F5344CB8AC3E}">
        <p14:creationId xmlns:p14="http://schemas.microsoft.com/office/powerpoint/2010/main" val="2533900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solidFill>
                  <a:schemeClr val="accent6">
                    <a:lumMod val="75000"/>
                  </a:schemeClr>
                </a:solidFill>
              </a:rPr>
              <a:t>ΧΡΙΣΤΟΥΓΕΝΝΑ</a:t>
            </a:r>
            <a:endParaRPr lang="el-GR" dirty="0">
              <a:solidFill>
                <a:schemeClr val="accent6">
                  <a:lumMod val="75000"/>
                </a:schemeClr>
              </a:solidFill>
            </a:endParaRPr>
          </a:p>
        </p:txBody>
      </p:sp>
      <p:sp>
        <p:nvSpPr>
          <p:cNvPr id="3" name="Subtitle 2"/>
          <p:cNvSpPr>
            <a:spLocks noGrp="1"/>
          </p:cNvSpPr>
          <p:nvPr>
            <p:ph type="subTitle" idx="1"/>
          </p:nvPr>
        </p:nvSpPr>
        <p:spPr/>
        <p:txBody>
          <a:bodyPr/>
          <a:lstStyle/>
          <a:p>
            <a:r>
              <a:rPr lang="el-GR" dirty="0" smtClean="0"/>
              <a:t>Μαθαίνω για τα Χριστούγεννα</a:t>
            </a:r>
            <a:endParaRPr lang="el-GR" dirty="0"/>
          </a:p>
        </p:txBody>
      </p:sp>
    </p:spTree>
    <p:extLst>
      <p:ext uri="{BB962C8B-B14F-4D97-AF65-F5344CB8AC3E}">
        <p14:creationId xmlns:p14="http://schemas.microsoft.com/office/powerpoint/2010/main" val="3329289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Εισαγωγή </a:t>
            </a:r>
            <a:endParaRPr lang="el-GR" dirty="0"/>
          </a:p>
        </p:txBody>
      </p:sp>
      <p:sp>
        <p:nvSpPr>
          <p:cNvPr id="3" name="Content Placeholder 2"/>
          <p:cNvSpPr>
            <a:spLocks noGrp="1"/>
          </p:cNvSpPr>
          <p:nvPr>
            <p:ph idx="1"/>
          </p:nvPr>
        </p:nvSpPr>
        <p:spPr/>
        <p:txBody>
          <a:bodyPr/>
          <a:lstStyle/>
          <a:p>
            <a:r>
              <a:rPr lang="el-GR" dirty="0" smtClean="0"/>
              <a:t>Τα Χριστούγεννα στο νηπιαγωγείο είναι μια ξεχωριστή περίοδος γεμάτη χαρά, δημιουργία και μάθηση. Τα παιδιά ανακαλύπτουν τις παραδόσεις, μοιράζονται συναισθήματα αγάπης και ενότητας και εκφράζουν τη φαντασία τους μέσα από τραγούδια, κατασκευές και παιχνίδια.</a:t>
            </a:r>
          </a:p>
          <a:p>
            <a:endParaRPr lang="el-G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47294" y="3539897"/>
            <a:ext cx="2676525" cy="1704975"/>
          </a:xfrm>
          <a:prstGeom prst="rect">
            <a:avLst/>
          </a:prstGeom>
        </p:spPr>
      </p:pic>
    </p:spTree>
    <p:extLst>
      <p:ext uri="{BB962C8B-B14F-4D97-AF65-F5344CB8AC3E}">
        <p14:creationId xmlns:p14="http://schemas.microsoft.com/office/powerpoint/2010/main" val="3247238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Βρίσκω </a:t>
            </a:r>
            <a:r>
              <a:rPr lang="el-GR" smtClean="0"/>
              <a:t>τις 6 διαφορές</a:t>
            </a:r>
            <a:endParaRPr lang="el-GR"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15636" y="1928411"/>
            <a:ext cx="9257064" cy="4477273"/>
          </a:xfrm>
        </p:spPr>
      </p:pic>
    </p:spTree>
    <p:extLst>
      <p:ext uri="{BB962C8B-B14F-4D97-AF65-F5344CB8AC3E}">
        <p14:creationId xmlns:p14="http://schemas.microsoft.com/office/powerpoint/2010/main" val="30671788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49</Words>
  <Application>Microsoft Office PowerPoint</Application>
  <PresentationFormat>Widescreen</PresentationFormat>
  <Paragraphs>5</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ΧΡΙΣΤΟΥΓΕΝΝΑ</vt:lpstr>
      <vt:lpstr>Εισαγωγή </vt:lpstr>
      <vt:lpstr>Βρίσκω τις 6 διαφορές</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ΧΡΙΣΤΟΥΓΕΝΝΑ</dc:title>
  <dc:creator>Microsoft account</dc:creator>
  <cp:lastModifiedBy>Microsoft account</cp:lastModifiedBy>
  <cp:revision>3</cp:revision>
  <dcterms:created xsi:type="dcterms:W3CDTF">2024-11-24T19:53:57Z</dcterms:created>
  <dcterms:modified xsi:type="dcterms:W3CDTF">2024-11-24T20:21:09Z</dcterms:modified>
</cp:coreProperties>
</file>